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5"/>
  </p:notesMasterIdLst>
  <p:sldIdLst>
    <p:sldId id="257" r:id="rId2"/>
    <p:sldId id="283" r:id="rId3"/>
    <p:sldId id="284" r:id="rId4"/>
    <p:sldId id="322" r:id="rId5"/>
    <p:sldId id="299" r:id="rId6"/>
    <p:sldId id="332" r:id="rId7"/>
    <p:sldId id="300" r:id="rId8"/>
    <p:sldId id="293" r:id="rId9"/>
    <p:sldId id="314" r:id="rId10"/>
    <p:sldId id="324" r:id="rId11"/>
    <p:sldId id="325" r:id="rId12"/>
    <p:sldId id="326" r:id="rId13"/>
    <p:sldId id="327" r:id="rId14"/>
    <p:sldId id="309" r:id="rId15"/>
    <p:sldId id="313" r:id="rId16"/>
    <p:sldId id="328" r:id="rId17"/>
    <p:sldId id="331" r:id="rId18"/>
    <p:sldId id="303" r:id="rId19"/>
    <p:sldId id="315" r:id="rId20"/>
    <p:sldId id="311" r:id="rId21"/>
    <p:sldId id="310" r:id="rId22"/>
    <p:sldId id="316" r:id="rId23"/>
    <p:sldId id="295" r:id="rId24"/>
    <p:sldId id="317" r:id="rId25"/>
    <p:sldId id="308" r:id="rId26"/>
    <p:sldId id="321" r:id="rId27"/>
    <p:sldId id="318" r:id="rId28"/>
    <p:sldId id="277" r:id="rId29"/>
    <p:sldId id="323" r:id="rId30"/>
    <p:sldId id="296" r:id="rId31"/>
    <p:sldId id="302" r:id="rId32"/>
    <p:sldId id="290" r:id="rId33"/>
    <p:sldId id="292" r:id="rId34"/>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F95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35" autoAdjust="0"/>
    <p:restoredTop sz="94660"/>
  </p:normalViewPr>
  <p:slideViewPr>
    <p:cSldViewPr snapToGrid="0">
      <p:cViewPr varScale="1">
        <p:scale>
          <a:sx n="58" d="100"/>
          <a:sy n="58" d="100"/>
        </p:scale>
        <p:origin x="346"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FDD350F-3AEB-4789-9395-6651BC042F7E}" type="datetimeFigureOut">
              <a:rPr lang="fr-FR" smtClean="0"/>
              <a:t>11/03/2019</a:t>
            </a:fld>
            <a:endParaRPr lang="fr-F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2526AC2-A255-40F5-AC22-ED309297EDF5}" type="slidenum">
              <a:rPr lang="fr-FR" smtClean="0"/>
              <a:t>‹#›</a:t>
            </a:fld>
            <a:endParaRPr lang="fr-FR"/>
          </a:p>
        </p:txBody>
      </p:sp>
    </p:spTree>
    <p:extLst>
      <p:ext uri="{BB962C8B-B14F-4D97-AF65-F5344CB8AC3E}">
        <p14:creationId xmlns:p14="http://schemas.microsoft.com/office/powerpoint/2010/main" val="31220576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916608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6D621A5C-9271-4AD7-B539-64264B37DEAA}" type="slidenum">
              <a:rPr kumimoji="0" lang="fr-FR" sz="1400" b="0" i="0" u="none" strike="noStrike" kern="0" cap="none" spc="0" normalizeH="0" baseline="0" noProof="0" smtClean="0">
                <a:ln>
                  <a:noFill/>
                </a:ln>
                <a:solidFill>
                  <a:srgbClr val="000000"/>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7</a:t>
            </a:fld>
            <a:endParaRPr kumimoji="0" lang="fr-FR"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3627181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 name="Google Shape;392;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 name="Google Shape;392;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2298199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12.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grpSp>
        <p:nvGrpSpPr>
          <p:cNvPr id="10" name="Google Shape;10;p2"/>
          <p:cNvGrpSpPr/>
          <p:nvPr/>
        </p:nvGrpSpPr>
        <p:grpSpPr>
          <a:xfrm>
            <a:off x="3088356" y="406567"/>
            <a:ext cx="6014856" cy="6034812"/>
            <a:chOff x="2316267" y="304925"/>
            <a:chExt cx="4511142" cy="4526109"/>
          </a:xfrm>
        </p:grpSpPr>
        <p:sp>
          <p:nvSpPr>
            <p:cNvPr id="11" name="Google Shape;11;p2"/>
            <p:cNvSpPr/>
            <p:nvPr/>
          </p:nvSpPr>
          <p:spPr>
            <a:xfrm>
              <a:off x="2550175" y="541175"/>
              <a:ext cx="4043700" cy="4053600"/>
            </a:xfrm>
            <a:prstGeom prst="snip2DiagRect">
              <a:avLst>
                <a:gd name="adj1" fmla="val 0"/>
                <a:gd name="adj2" fmla="val 8729"/>
              </a:avLst>
            </a:prstGeom>
            <a:solidFill>
              <a:srgbClr val="FFFFFF"/>
            </a:solidFill>
            <a:ln>
              <a:noFill/>
            </a:ln>
            <a:effectLst>
              <a:outerShdw blurRad="42863" dist="9525" algn="bl" rotWithShape="0">
                <a:srgbClr val="000000">
                  <a:alpha val="6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 name="Google Shape;12;p2"/>
            <p:cNvSpPr/>
            <p:nvPr/>
          </p:nvSpPr>
          <p:spPr>
            <a:xfrm>
              <a:off x="2626375" y="617375"/>
              <a:ext cx="3676062" cy="3706600"/>
            </a:xfrm>
            <a:custGeom>
              <a:avLst/>
              <a:gdLst/>
              <a:ahLst/>
              <a:cxnLst/>
              <a:rect l="l" t="t" r="r" b="b"/>
              <a:pathLst>
                <a:path w="308783" h="148264" extrusionOk="0">
                  <a:moveTo>
                    <a:pt x="0" y="148264"/>
                  </a:moveTo>
                  <a:lnTo>
                    <a:pt x="0" y="0"/>
                  </a:lnTo>
                  <a:lnTo>
                    <a:pt x="308783" y="0"/>
                  </a:lnTo>
                </a:path>
              </a:pathLst>
            </a:custGeom>
            <a:noFill/>
            <a:ln w="28575" cap="flat" cmpd="dbl">
              <a:solidFill>
                <a:srgbClr val="B0C6D3"/>
              </a:solidFill>
              <a:prstDash val="solid"/>
              <a:round/>
              <a:headEnd type="none" w="med" len="med"/>
              <a:tailEnd type="none" w="med" len="med"/>
            </a:ln>
          </p:spPr>
        </p:sp>
        <p:sp>
          <p:nvSpPr>
            <p:cNvPr id="13" name="Google Shape;13;p2"/>
            <p:cNvSpPr/>
            <p:nvPr/>
          </p:nvSpPr>
          <p:spPr>
            <a:xfrm rot="10800000">
              <a:off x="2841625" y="811975"/>
              <a:ext cx="3676062" cy="3706600"/>
            </a:xfrm>
            <a:custGeom>
              <a:avLst/>
              <a:gdLst/>
              <a:ahLst/>
              <a:cxnLst/>
              <a:rect l="l" t="t" r="r" b="b"/>
              <a:pathLst>
                <a:path w="308783" h="148264" extrusionOk="0">
                  <a:moveTo>
                    <a:pt x="0" y="148264"/>
                  </a:moveTo>
                  <a:lnTo>
                    <a:pt x="0" y="0"/>
                  </a:lnTo>
                  <a:lnTo>
                    <a:pt x="308783" y="0"/>
                  </a:lnTo>
                </a:path>
              </a:pathLst>
            </a:custGeom>
            <a:noFill/>
            <a:ln w="28575" cap="flat" cmpd="dbl">
              <a:solidFill>
                <a:srgbClr val="B0C6D3"/>
              </a:solidFill>
              <a:prstDash val="solid"/>
              <a:round/>
              <a:headEnd type="none" w="med" len="med"/>
              <a:tailEnd type="none" w="med" len="med"/>
            </a:ln>
          </p:spPr>
        </p:sp>
        <p:pic>
          <p:nvPicPr>
            <p:cNvPr id="14" name="Google Shape;14;p2"/>
            <p:cNvPicPr preferRelativeResize="0"/>
            <p:nvPr/>
          </p:nvPicPr>
          <p:blipFill>
            <a:blip r:embed="rId2">
              <a:alphaModFix/>
            </a:blip>
            <a:stretch>
              <a:fillRect/>
            </a:stretch>
          </p:blipFill>
          <p:spPr>
            <a:xfrm rot="-2700000">
              <a:off x="2700667" y="3795246"/>
              <a:ext cx="152400" cy="1150374"/>
            </a:xfrm>
            <a:prstGeom prst="rect">
              <a:avLst/>
            </a:prstGeom>
            <a:noFill/>
            <a:ln>
              <a:noFill/>
            </a:ln>
          </p:spPr>
        </p:pic>
        <p:pic>
          <p:nvPicPr>
            <p:cNvPr id="15" name="Google Shape;15;p2"/>
            <p:cNvPicPr preferRelativeResize="0"/>
            <p:nvPr/>
          </p:nvPicPr>
          <p:blipFill>
            <a:blip r:embed="rId2">
              <a:alphaModFix/>
            </a:blip>
            <a:stretch>
              <a:fillRect/>
            </a:stretch>
          </p:blipFill>
          <p:spPr>
            <a:xfrm rot="8100000">
              <a:off x="6290608" y="190338"/>
              <a:ext cx="152400" cy="1150374"/>
            </a:xfrm>
            <a:prstGeom prst="rect">
              <a:avLst/>
            </a:prstGeom>
            <a:noFill/>
            <a:ln>
              <a:noFill/>
            </a:ln>
          </p:spPr>
        </p:pic>
      </p:grpSp>
      <p:sp>
        <p:nvSpPr>
          <p:cNvPr id="16" name="Google Shape;16;p2"/>
          <p:cNvSpPr txBox="1">
            <a:spLocks noGrp="1"/>
          </p:cNvSpPr>
          <p:nvPr>
            <p:ph type="ctrTitle"/>
          </p:nvPr>
        </p:nvSpPr>
        <p:spPr>
          <a:xfrm>
            <a:off x="3716833" y="2655767"/>
            <a:ext cx="4762800" cy="1546400"/>
          </a:xfrm>
          <a:prstGeom prst="rect">
            <a:avLst/>
          </a:prstGeom>
        </p:spPr>
        <p:txBody>
          <a:bodyPr spcFirstLastPara="1" wrap="square" lIns="0" tIns="0" rIns="0" bIns="0" anchor="ctr" anchorCtr="0"/>
          <a:lstStyle>
            <a:lvl1pPr lvl="0" algn="ctr">
              <a:spcBef>
                <a:spcPts val="0"/>
              </a:spcBef>
              <a:spcAft>
                <a:spcPts val="0"/>
              </a:spcAft>
              <a:buSzPts val="3600"/>
              <a:buNone/>
              <a:defRPr sz="4800"/>
            </a:lvl1pPr>
            <a:lvl2pPr lvl="1" algn="ctr">
              <a:spcBef>
                <a:spcPts val="0"/>
              </a:spcBef>
              <a:spcAft>
                <a:spcPts val="0"/>
              </a:spcAft>
              <a:buSzPts val="3600"/>
              <a:buNone/>
              <a:defRPr sz="4800"/>
            </a:lvl2pPr>
            <a:lvl3pPr lvl="2" algn="ctr">
              <a:spcBef>
                <a:spcPts val="0"/>
              </a:spcBef>
              <a:spcAft>
                <a:spcPts val="0"/>
              </a:spcAft>
              <a:buSzPts val="3600"/>
              <a:buNone/>
              <a:defRPr sz="4800"/>
            </a:lvl3pPr>
            <a:lvl4pPr lvl="3" algn="ctr">
              <a:spcBef>
                <a:spcPts val="0"/>
              </a:spcBef>
              <a:spcAft>
                <a:spcPts val="0"/>
              </a:spcAft>
              <a:buSzPts val="3600"/>
              <a:buNone/>
              <a:defRPr sz="4800"/>
            </a:lvl4pPr>
            <a:lvl5pPr lvl="4" algn="ctr">
              <a:spcBef>
                <a:spcPts val="0"/>
              </a:spcBef>
              <a:spcAft>
                <a:spcPts val="0"/>
              </a:spcAft>
              <a:buSzPts val="3600"/>
              <a:buNone/>
              <a:defRPr sz="4800"/>
            </a:lvl5pPr>
            <a:lvl6pPr lvl="5" algn="ctr">
              <a:spcBef>
                <a:spcPts val="0"/>
              </a:spcBef>
              <a:spcAft>
                <a:spcPts val="0"/>
              </a:spcAft>
              <a:buSzPts val="3600"/>
              <a:buNone/>
              <a:defRPr sz="4800"/>
            </a:lvl6pPr>
            <a:lvl7pPr lvl="6" algn="ctr">
              <a:spcBef>
                <a:spcPts val="0"/>
              </a:spcBef>
              <a:spcAft>
                <a:spcPts val="0"/>
              </a:spcAft>
              <a:buSzPts val="3600"/>
              <a:buNone/>
              <a:defRPr sz="4800"/>
            </a:lvl7pPr>
            <a:lvl8pPr lvl="7" algn="ctr">
              <a:spcBef>
                <a:spcPts val="0"/>
              </a:spcBef>
              <a:spcAft>
                <a:spcPts val="0"/>
              </a:spcAft>
              <a:buSzPts val="3600"/>
              <a:buNone/>
              <a:defRPr sz="4800"/>
            </a:lvl8pPr>
            <a:lvl9pPr lvl="8" algn="ctr">
              <a:spcBef>
                <a:spcPts val="0"/>
              </a:spcBef>
              <a:spcAft>
                <a:spcPts val="0"/>
              </a:spcAft>
              <a:buSzPts val="3600"/>
              <a:buNone/>
              <a:defRPr sz="4800"/>
            </a:lvl9pPr>
          </a:lstStyle>
          <a:p>
            <a:endParaRPr/>
          </a:p>
        </p:txBody>
      </p:sp>
      <p:grpSp>
        <p:nvGrpSpPr>
          <p:cNvPr id="17" name="Google Shape;17;p2"/>
          <p:cNvGrpSpPr/>
          <p:nvPr/>
        </p:nvGrpSpPr>
        <p:grpSpPr>
          <a:xfrm>
            <a:off x="5810219" y="4980252"/>
            <a:ext cx="571133" cy="571373"/>
            <a:chOff x="1191725" y="238125"/>
            <a:chExt cx="5236550" cy="5238750"/>
          </a:xfrm>
        </p:grpSpPr>
        <p:sp>
          <p:nvSpPr>
            <p:cNvPr id="18" name="Google Shape;18;p2"/>
            <p:cNvSpPr/>
            <p:nvPr/>
          </p:nvSpPr>
          <p:spPr>
            <a:xfrm>
              <a:off x="2218800" y="1278375"/>
              <a:ext cx="1018300" cy="1002925"/>
            </a:xfrm>
            <a:custGeom>
              <a:avLst/>
              <a:gdLst/>
              <a:ahLst/>
              <a:cxnLst/>
              <a:rect l="l" t="t" r="r" b="b"/>
              <a:pathLst>
                <a:path w="40732" h="40117" extrusionOk="0">
                  <a:moveTo>
                    <a:pt x="0" y="1"/>
                  </a:moveTo>
                  <a:lnTo>
                    <a:pt x="23225" y="40116"/>
                  </a:lnTo>
                  <a:lnTo>
                    <a:pt x="37212" y="36158"/>
                  </a:lnTo>
                  <a:lnTo>
                    <a:pt x="40731" y="22962"/>
                  </a:lnTo>
                  <a:lnTo>
                    <a:pt x="0" y="1"/>
                  </a:lnTo>
                  <a:close/>
                </a:path>
              </a:pathLst>
            </a:custGeom>
            <a:solidFill>
              <a:srgbClr val="B0C6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solidFill>
                  <a:srgbClr val="B0C6D3"/>
                </a:solidFill>
              </a:endParaRPr>
            </a:p>
          </p:txBody>
        </p:sp>
        <p:sp>
          <p:nvSpPr>
            <p:cNvPr id="19" name="Google Shape;19;p2"/>
            <p:cNvSpPr/>
            <p:nvPr/>
          </p:nvSpPr>
          <p:spPr>
            <a:xfrm>
              <a:off x="2227575" y="3429300"/>
              <a:ext cx="1002925" cy="1018300"/>
            </a:xfrm>
            <a:custGeom>
              <a:avLst/>
              <a:gdLst/>
              <a:ahLst/>
              <a:cxnLst/>
              <a:rect l="l" t="t" r="r" b="b"/>
              <a:pathLst>
                <a:path w="40117" h="40732" extrusionOk="0">
                  <a:moveTo>
                    <a:pt x="22962" y="1"/>
                  </a:moveTo>
                  <a:lnTo>
                    <a:pt x="1" y="40732"/>
                  </a:lnTo>
                  <a:lnTo>
                    <a:pt x="40116" y="17595"/>
                  </a:lnTo>
                  <a:lnTo>
                    <a:pt x="36158" y="3608"/>
                  </a:lnTo>
                  <a:lnTo>
                    <a:pt x="22962" y="1"/>
                  </a:lnTo>
                  <a:close/>
                </a:path>
              </a:pathLst>
            </a:custGeom>
            <a:solidFill>
              <a:srgbClr val="B0C6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solidFill>
                  <a:srgbClr val="B0C6D3"/>
                </a:solidFill>
              </a:endParaRPr>
            </a:p>
          </p:txBody>
        </p:sp>
        <p:sp>
          <p:nvSpPr>
            <p:cNvPr id="20" name="Google Shape;20;p2"/>
            <p:cNvSpPr/>
            <p:nvPr/>
          </p:nvSpPr>
          <p:spPr>
            <a:xfrm>
              <a:off x="4385100" y="1267400"/>
              <a:ext cx="1005125" cy="1020500"/>
            </a:xfrm>
            <a:custGeom>
              <a:avLst/>
              <a:gdLst/>
              <a:ahLst/>
              <a:cxnLst/>
              <a:rect l="l" t="t" r="r" b="b"/>
              <a:pathLst>
                <a:path w="40205" h="40820" extrusionOk="0">
                  <a:moveTo>
                    <a:pt x="40204" y="0"/>
                  </a:moveTo>
                  <a:lnTo>
                    <a:pt x="1" y="23313"/>
                  </a:lnTo>
                  <a:lnTo>
                    <a:pt x="3872" y="37300"/>
                  </a:lnTo>
                  <a:lnTo>
                    <a:pt x="17155" y="40819"/>
                  </a:lnTo>
                  <a:lnTo>
                    <a:pt x="40204" y="0"/>
                  </a:lnTo>
                  <a:close/>
                </a:path>
              </a:pathLst>
            </a:custGeom>
            <a:solidFill>
              <a:srgbClr val="B0C6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solidFill>
                  <a:srgbClr val="B0C6D3"/>
                </a:solidFill>
              </a:endParaRPr>
            </a:p>
          </p:txBody>
        </p:sp>
        <p:sp>
          <p:nvSpPr>
            <p:cNvPr id="21" name="Google Shape;21;p2"/>
            <p:cNvSpPr/>
            <p:nvPr/>
          </p:nvSpPr>
          <p:spPr>
            <a:xfrm>
              <a:off x="4380700" y="3435900"/>
              <a:ext cx="1018300" cy="1002925"/>
            </a:xfrm>
            <a:custGeom>
              <a:avLst/>
              <a:gdLst/>
              <a:ahLst/>
              <a:cxnLst/>
              <a:rect l="l" t="t" r="r" b="b"/>
              <a:pathLst>
                <a:path w="40732" h="40117" extrusionOk="0">
                  <a:moveTo>
                    <a:pt x="17507" y="1"/>
                  </a:moveTo>
                  <a:lnTo>
                    <a:pt x="3520" y="3872"/>
                  </a:lnTo>
                  <a:lnTo>
                    <a:pt x="1" y="17155"/>
                  </a:lnTo>
                  <a:lnTo>
                    <a:pt x="40732" y="40116"/>
                  </a:lnTo>
                  <a:lnTo>
                    <a:pt x="17507" y="1"/>
                  </a:lnTo>
                  <a:close/>
                </a:path>
              </a:pathLst>
            </a:custGeom>
            <a:solidFill>
              <a:srgbClr val="B0C6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solidFill>
                  <a:srgbClr val="B0C6D3"/>
                </a:solidFill>
              </a:endParaRPr>
            </a:p>
          </p:txBody>
        </p:sp>
        <p:sp>
          <p:nvSpPr>
            <p:cNvPr id="22" name="Google Shape;22;p2"/>
            <p:cNvSpPr/>
            <p:nvPr/>
          </p:nvSpPr>
          <p:spPr>
            <a:xfrm>
              <a:off x="1191725" y="238125"/>
              <a:ext cx="5236550" cy="5238750"/>
            </a:xfrm>
            <a:custGeom>
              <a:avLst/>
              <a:gdLst/>
              <a:ahLst/>
              <a:cxnLst/>
              <a:rect l="l" t="t" r="r" b="b"/>
              <a:pathLst>
                <a:path w="209462" h="209550" extrusionOk="0">
                  <a:moveTo>
                    <a:pt x="103807" y="20761"/>
                  </a:moveTo>
                  <a:lnTo>
                    <a:pt x="103983" y="105391"/>
                  </a:lnTo>
                  <a:lnTo>
                    <a:pt x="103983" y="105391"/>
                  </a:lnTo>
                  <a:lnTo>
                    <a:pt x="89292" y="85245"/>
                  </a:lnTo>
                  <a:lnTo>
                    <a:pt x="103807" y="20761"/>
                  </a:lnTo>
                  <a:close/>
                  <a:moveTo>
                    <a:pt x="125097" y="89644"/>
                  </a:moveTo>
                  <a:lnTo>
                    <a:pt x="189668" y="104335"/>
                  </a:lnTo>
                  <a:lnTo>
                    <a:pt x="103983" y="105391"/>
                  </a:lnTo>
                  <a:lnTo>
                    <a:pt x="120170" y="124481"/>
                  </a:lnTo>
                  <a:lnTo>
                    <a:pt x="105479" y="188964"/>
                  </a:lnTo>
                  <a:lnTo>
                    <a:pt x="103983" y="105391"/>
                  </a:lnTo>
                  <a:lnTo>
                    <a:pt x="84277" y="120082"/>
                  </a:lnTo>
                  <a:lnTo>
                    <a:pt x="19706" y="105391"/>
                  </a:lnTo>
                  <a:lnTo>
                    <a:pt x="103983" y="105391"/>
                  </a:lnTo>
                  <a:lnTo>
                    <a:pt x="125097" y="89644"/>
                  </a:lnTo>
                  <a:close/>
                  <a:moveTo>
                    <a:pt x="104423" y="0"/>
                  </a:moveTo>
                  <a:lnTo>
                    <a:pt x="82518" y="82078"/>
                  </a:lnTo>
                  <a:lnTo>
                    <a:pt x="0" y="105127"/>
                  </a:lnTo>
                  <a:lnTo>
                    <a:pt x="81902" y="127032"/>
                  </a:lnTo>
                  <a:lnTo>
                    <a:pt x="104951" y="209550"/>
                  </a:lnTo>
                  <a:lnTo>
                    <a:pt x="126856" y="127472"/>
                  </a:lnTo>
                  <a:lnTo>
                    <a:pt x="209462" y="104511"/>
                  </a:lnTo>
                  <a:lnTo>
                    <a:pt x="127384" y="82694"/>
                  </a:lnTo>
                  <a:lnTo>
                    <a:pt x="104423" y="0"/>
                  </a:lnTo>
                  <a:close/>
                </a:path>
              </a:pathLst>
            </a:custGeom>
            <a:solidFill>
              <a:srgbClr val="B0C6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solidFill>
                  <a:srgbClr val="B0C6D3"/>
                </a:solidFill>
              </a:endParaRPr>
            </a:p>
          </p:txBody>
        </p:sp>
      </p:grpSp>
    </p:spTree>
    <p:extLst>
      <p:ext uri="{BB962C8B-B14F-4D97-AF65-F5344CB8AC3E}">
        <p14:creationId xmlns:p14="http://schemas.microsoft.com/office/powerpoint/2010/main" val="1235503989"/>
      </p:ext>
    </p:extLst>
  </p:cSld>
  <p:clrMapOvr>
    <a:masterClrMapping/>
  </p:clrMapOvr>
  <p:transition spd="med">
    <p:pull/>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otally blank">
  <p:cSld name="Totally blank">
    <p:bg>
      <p:bgPr>
        <a:blipFill>
          <a:blip r:embed="rId2">
            <a:alphaModFix/>
          </a:blip>
          <a:stretch>
            <a:fillRect/>
          </a:stretch>
        </a:blipFill>
        <a:effectLst/>
      </p:bgPr>
    </p:bg>
    <p:spTree>
      <p:nvGrpSpPr>
        <p:cNvPr id="1" name="Shape 171"/>
        <p:cNvGrpSpPr/>
        <p:nvPr/>
      </p:nvGrpSpPr>
      <p:grpSpPr>
        <a:xfrm>
          <a:off x="0" y="0"/>
          <a:ext cx="0" cy="0"/>
          <a:chOff x="0" y="0"/>
          <a:chExt cx="0" cy="0"/>
        </a:xfrm>
      </p:grpSpPr>
      <p:sp>
        <p:nvSpPr>
          <p:cNvPr id="172" name="Google Shape;172;p13"/>
          <p:cNvSpPr/>
          <p:nvPr/>
        </p:nvSpPr>
        <p:spPr>
          <a:xfrm>
            <a:off x="33" y="-10033"/>
            <a:ext cx="12192000" cy="6868000"/>
          </a:xfrm>
          <a:prstGeom prst="rect">
            <a:avLst/>
          </a:prstGeom>
          <a:solidFill>
            <a:srgbClr val="040E11">
              <a:alpha val="2115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73" name="Google Shape;173;p13"/>
          <p:cNvSpPr txBox="1">
            <a:spLocks noGrp="1"/>
          </p:cNvSpPr>
          <p:nvPr>
            <p:ph type="sldNum" idx="12"/>
          </p:nvPr>
        </p:nvSpPr>
        <p:spPr>
          <a:xfrm>
            <a:off x="5730200" y="6126367"/>
            <a:ext cx="731600" cy="731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516976498"/>
      </p:ext>
    </p:extLst>
  </p:cSld>
  <p:clrMapOvr>
    <a:masterClrMapping/>
  </p:clrMapOvr>
  <p:transition spd="med">
    <p:pull/>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End Slide Layout">
    <p:spTree>
      <p:nvGrpSpPr>
        <p:cNvPr id="1" name=""/>
        <p:cNvGrpSpPr/>
        <p:nvPr/>
      </p:nvGrpSpPr>
      <p:grpSpPr>
        <a:xfrm>
          <a:off x="0" y="0"/>
          <a:ext cx="0" cy="0"/>
          <a:chOff x="0" y="0"/>
          <a:chExt cx="0" cy="0"/>
        </a:xfrm>
      </p:grpSpPr>
      <p:pic>
        <p:nvPicPr>
          <p:cNvPr id="18" name="Picture 2" descr="E:\002-KIMS BUSINESS\007-02-Googleslidesppt\02-GSppt-Contents-Kim\20170215\03-abs\item03-png.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rot="11707971">
            <a:off x="3831913" y="208364"/>
            <a:ext cx="2116161" cy="201932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E:\002-KIMS BUSINESS\007-02-Googleslidesppt\02-GSppt-Contents-Kim\20170215\03-abs\item03-png.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rot="4527839">
            <a:off x="4007282" y="4591521"/>
            <a:ext cx="2116161" cy="201932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E:\002-KIMS BUSINESS\007-02-Googleslidesppt\02-GSppt-Contents-Kim\20170215\03-abs\item03-png.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rot="7414606">
            <a:off x="2623866" y="2922816"/>
            <a:ext cx="2116161" cy="201932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E:\002-KIMS BUSINESS\007-02-Googleslidesppt\02-GSppt-Contents-Kim\20170215\03-abs\item03-png.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rot="4162721" flipH="1">
            <a:off x="2814345" y="1073461"/>
            <a:ext cx="2116161" cy="201932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E:\002-KIMS BUSINESS\007-02-Googleslidesppt\02-GSppt-Contents-Kim\20170215\03-abs\item03-png.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rot="7864253" flipH="1">
            <a:off x="5246113" y="190231"/>
            <a:ext cx="2116161" cy="201932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E:\002-KIMS BUSINESS\007-02-Googleslidesppt\02-GSppt-Contents-Kim\20170215\03-abs\item03-png.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rot="20164798">
            <a:off x="7490944" y="3179621"/>
            <a:ext cx="2116161" cy="201932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E:\002-KIMS BUSINESS\007-02-Googleslidesppt\02-GSppt-Contents-Kim\20170215\03-abs\item03-png.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rot="17274931">
            <a:off x="7284211" y="981533"/>
            <a:ext cx="2116161" cy="201932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E:\002-KIMS BUSINESS\007-02-Googleslidesppt\02-GSppt-Contents-Kim\20170215\03-abs\item03-png.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rot="729549">
            <a:off x="6384036" y="4494287"/>
            <a:ext cx="2116161" cy="2019320"/>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3"/>
          <p:cNvGrpSpPr/>
          <p:nvPr userDrawn="1"/>
        </p:nvGrpSpPr>
        <p:grpSpPr>
          <a:xfrm>
            <a:off x="3006107" y="331185"/>
            <a:ext cx="6179787" cy="6195632"/>
            <a:chOff x="1115616" y="1275607"/>
            <a:chExt cx="2585656" cy="2592286"/>
          </a:xfrm>
        </p:grpSpPr>
        <p:pic>
          <p:nvPicPr>
            <p:cNvPr id="5" name="Picture 2" descr="E:\002-KIMS BUSINESS\007-02-Googleslidesppt\02-GSppt-Contents-Kim\20170215\03-abs\item01-png.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15616" y="1275607"/>
              <a:ext cx="2585656" cy="2592286"/>
            </a:xfrm>
            <a:prstGeom prst="rect">
              <a:avLst/>
            </a:prstGeom>
            <a:noFill/>
            <a:extLst>
              <a:ext uri="{909E8E84-426E-40DD-AFC4-6F175D3DCCD1}">
                <a14:hiddenFill xmlns:a14="http://schemas.microsoft.com/office/drawing/2010/main">
                  <a:solidFill>
                    <a:srgbClr val="FFFFFF"/>
                  </a:solidFill>
                </a14:hiddenFill>
              </a:ext>
            </a:extLst>
          </p:spPr>
        </p:pic>
        <p:sp>
          <p:nvSpPr>
            <p:cNvPr id="6" name="Oval 5"/>
            <p:cNvSpPr/>
            <p:nvPr userDrawn="1"/>
          </p:nvSpPr>
          <p:spPr>
            <a:xfrm>
              <a:off x="1595313" y="1758619"/>
              <a:ext cx="1626263" cy="1626264"/>
            </a:xfrm>
            <a:prstGeom prst="ellipse">
              <a:avLst/>
            </a:prstGeom>
            <a:solidFill>
              <a:schemeClr val="bg1"/>
            </a:solidFill>
            <a:ln>
              <a:noFill/>
            </a:ln>
            <a:effectLst>
              <a:innerShdw blurRad="63500" dist="38100" dir="18900000">
                <a:prstClr val="black">
                  <a:alpha val="29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67">
                <a:latin typeface="+mn-lt"/>
              </a:endParaRPr>
            </a:p>
          </p:txBody>
        </p:sp>
      </p:grpSp>
      <p:sp>
        <p:nvSpPr>
          <p:cNvPr id="10" name="Text Placeholder 9"/>
          <p:cNvSpPr>
            <a:spLocks noGrp="1"/>
          </p:cNvSpPr>
          <p:nvPr>
            <p:ph type="body" sz="quarter" idx="10" hasCustomPrompt="1"/>
          </p:nvPr>
        </p:nvSpPr>
        <p:spPr>
          <a:xfrm>
            <a:off x="4271801" y="2802138"/>
            <a:ext cx="3648404" cy="768084"/>
          </a:xfrm>
          <a:prstGeom prst="rect">
            <a:avLst/>
          </a:prstGeom>
        </p:spPr>
        <p:txBody>
          <a:bodyPr anchor="ctr"/>
          <a:lstStyle>
            <a:lvl1pPr marL="0" indent="0" algn="ctr">
              <a:buNone/>
              <a:defRPr sz="4799" b="1" baseline="0">
                <a:solidFill>
                  <a:schemeClr val="tx1">
                    <a:lumMod val="75000"/>
                    <a:lumOff val="25000"/>
                  </a:schemeClr>
                </a:solidFill>
                <a:latin typeface="+mj-lt"/>
                <a:cs typeface="Arial" pitchFamily="34" charset="0"/>
              </a:defRPr>
            </a:lvl1pPr>
          </a:lstStyle>
          <a:p>
            <a:pPr lvl="0"/>
            <a:r>
              <a:rPr lang="en-US" altLang="ko-KR" dirty="0"/>
              <a:t>Thank you</a:t>
            </a:r>
          </a:p>
        </p:txBody>
      </p:sp>
      <p:sp>
        <p:nvSpPr>
          <p:cNvPr id="11" name="Text Placeholder 9"/>
          <p:cNvSpPr>
            <a:spLocks noGrp="1"/>
          </p:cNvSpPr>
          <p:nvPr>
            <p:ph type="body" sz="quarter" idx="11" hasCustomPrompt="1"/>
          </p:nvPr>
        </p:nvSpPr>
        <p:spPr>
          <a:xfrm>
            <a:off x="4271603" y="3570223"/>
            <a:ext cx="3648404" cy="576064"/>
          </a:xfrm>
          <a:prstGeom prst="rect">
            <a:avLst/>
          </a:prstGeom>
        </p:spPr>
        <p:txBody>
          <a:bodyPr anchor="ctr"/>
          <a:lstStyle>
            <a:lvl1pPr marL="0" indent="0" algn="ctr">
              <a:buNone/>
              <a:defRPr sz="1867" b="0" baseline="0">
                <a:solidFill>
                  <a:schemeClr val="tx1">
                    <a:lumMod val="75000"/>
                    <a:lumOff val="25000"/>
                  </a:schemeClr>
                </a:solidFill>
                <a:latin typeface="+mn-lt"/>
                <a:cs typeface="Arial" pitchFamily="34" charset="0"/>
              </a:defRPr>
            </a:lvl1pPr>
          </a:lstStyle>
          <a:p>
            <a:pPr lvl="0"/>
            <a:r>
              <a:rPr lang="en-US" altLang="ko-KR" dirty="0"/>
              <a:t>Insert the title</a:t>
            </a:r>
          </a:p>
          <a:p>
            <a:pPr lvl="0"/>
            <a:r>
              <a:rPr lang="en-US" altLang="ko-KR" dirty="0"/>
              <a:t>of your subtitle Here</a:t>
            </a:r>
          </a:p>
        </p:txBody>
      </p:sp>
      <p:pic>
        <p:nvPicPr>
          <p:cNvPr id="2050" name="Picture 2" descr="E:\002-KIMS BUSINESS\007-02-Googleslidesppt\02-GSppt-Contents-Kim\20170215\03-abs\item03-png.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4" y="-30480"/>
            <a:ext cx="2116161" cy="2019320"/>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descr="E:\002-KIMS BUSINESS\007-02-Googleslidesppt\02-GSppt-Contents-Kim\20170215\03-abs\item02-png.png"/>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10320469" y="4833056"/>
            <a:ext cx="1876544" cy="20249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7636274"/>
      </p:ext>
    </p:extLst>
  </p:cSld>
  <p:clrMapOvr>
    <a:masterClrMapping/>
  </p:clrMapOvr>
  <p:transition spd="med">
    <p:pull/>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Quote">
  <p:cSld name="Quote">
    <p:bg>
      <p:bgPr>
        <a:blipFill>
          <a:blip r:embed="rId2">
            <a:alphaModFix/>
          </a:blip>
          <a:stretch>
            <a:fillRect/>
          </a:stretch>
        </a:blipFill>
        <a:effectLst/>
      </p:bgPr>
    </p:bg>
    <p:spTree>
      <p:nvGrpSpPr>
        <p:cNvPr id="1" name="Shape 38"/>
        <p:cNvGrpSpPr/>
        <p:nvPr/>
      </p:nvGrpSpPr>
      <p:grpSpPr>
        <a:xfrm>
          <a:off x="0" y="0"/>
          <a:ext cx="0" cy="0"/>
          <a:chOff x="0" y="0"/>
          <a:chExt cx="0" cy="0"/>
        </a:xfrm>
      </p:grpSpPr>
      <p:sp>
        <p:nvSpPr>
          <p:cNvPr id="39" name="Google Shape;39;p4"/>
          <p:cNvSpPr/>
          <p:nvPr/>
        </p:nvSpPr>
        <p:spPr>
          <a:xfrm>
            <a:off x="33" y="-10033"/>
            <a:ext cx="12192000" cy="6868000"/>
          </a:xfrm>
          <a:prstGeom prst="rect">
            <a:avLst/>
          </a:prstGeom>
          <a:solidFill>
            <a:srgbClr val="040E11">
              <a:alpha val="2115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40" name="Google Shape;40;p4"/>
          <p:cNvGrpSpPr/>
          <p:nvPr/>
        </p:nvGrpSpPr>
        <p:grpSpPr>
          <a:xfrm>
            <a:off x="3088356" y="406567"/>
            <a:ext cx="6014856" cy="6034812"/>
            <a:chOff x="2316267" y="304925"/>
            <a:chExt cx="4511142" cy="4526109"/>
          </a:xfrm>
        </p:grpSpPr>
        <p:sp>
          <p:nvSpPr>
            <p:cNvPr id="41" name="Google Shape;41;p4"/>
            <p:cNvSpPr/>
            <p:nvPr/>
          </p:nvSpPr>
          <p:spPr>
            <a:xfrm>
              <a:off x="2550175" y="541175"/>
              <a:ext cx="4043700" cy="4053600"/>
            </a:xfrm>
            <a:prstGeom prst="snip2DiagRect">
              <a:avLst>
                <a:gd name="adj1" fmla="val 0"/>
                <a:gd name="adj2" fmla="val 8729"/>
              </a:avLst>
            </a:prstGeom>
            <a:solidFill>
              <a:srgbClr val="FFFFFF"/>
            </a:solidFill>
            <a:ln>
              <a:noFill/>
            </a:ln>
            <a:effectLst>
              <a:outerShdw blurRad="42863" dist="9525" algn="bl" rotWithShape="0">
                <a:srgbClr val="000000">
                  <a:alpha val="6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 name="Google Shape;42;p4"/>
            <p:cNvSpPr/>
            <p:nvPr/>
          </p:nvSpPr>
          <p:spPr>
            <a:xfrm>
              <a:off x="2626375" y="617375"/>
              <a:ext cx="3676062" cy="3706600"/>
            </a:xfrm>
            <a:custGeom>
              <a:avLst/>
              <a:gdLst/>
              <a:ahLst/>
              <a:cxnLst/>
              <a:rect l="l" t="t" r="r" b="b"/>
              <a:pathLst>
                <a:path w="308783" h="148264" extrusionOk="0">
                  <a:moveTo>
                    <a:pt x="0" y="148264"/>
                  </a:moveTo>
                  <a:lnTo>
                    <a:pt x="0" y="0"/>
                  </a:lnTo>
                  <a:lnTo>
                    <a:pt x="308783" y="0"/>
                  </a:lnTo>
                </a:path>
              </a:pathLst>
            </a:custGeom>
            <a:noFill/>
            <a:ln w="28575" cap="flat" cmpd="dbl">
              <a:solidFill>
                <a:srgbClr val="B0C6D3"/>
              </a:solidFill>
              <a:prstDash val="solid"/>
              <a:round/>
              <a:headEnd type="none" w="med" len="med"/>
              <a:tailEnd type="none" w="med" len="med"/>
            </a:ln>
          </p:spPr>
        </p:sp>
        <p:sp>
          <p:nvSpPr>
            <p:cNvPr id="43" name="Google Shape;43;p4"/>
            <p:cNvSpPr/>
            <p:nvPr/>
          </p:nvSpPr>
          <p:spPr>
            <a:xfrm rot="10800000">
              <a:off x="2841625" y="811975"/>
              <a:ext cx="3676062" cy="3706600"/>
            </a:xfrm>
            <a:custGeom>
              <a:avLst/>
              <a:gdLst/>
              <a:ahLst/>
              <a:cxnLst/>
              <a:rect l="l" t="t" r="r" b="b"/>
              <a:pathLst>
                <a:path w="308783" h="148264" extrusionOk="0">
                  <a:moveTo>
                    <a:pt x="0" y="148264"/>
                  </a:moveTo>
                  <a:lnTo>
                    <a:pt x="0" y="0"/>
                  </a:lnTo>
                  <a:lnTo>
                    <a:pt x="308783" y="0"/>
                  </a:lnTo>
                </a:path>
              </a:pathLst>
            </a:custGeom>
            <a:noFill/>
            <a:ln w="28575" cap="flat" cmpd="dbl">
              <a:solidFill>
                <a:srgbClr val="B0C6D3"/>
              </a:solidFill>
              <a:prstDash val="solid"/>
              <a:round/>
              <a:headEnd type="none" w="med" len="med"/>
              <a:tailEnd type="none" w="med" len="med"/>
            </a:ln>
          </p:spPr>
        </p:sp>
        <p:pic>
          <p:nvPicPr>
            <p:cNvPr id="44" name="Google Shape;44;p4"/>
            <p:cNvPicPr preferRelativeResize="0"/>
            <p:nvPr/>
          </p:nvPicPr>
          <p:blipFill>
            <a:blip r:embed="rId3">
              <a:alphaModFix/>
            </a:blip>
            <a:stretch>
              <a:fillRect/>
            </a:stretch>
          </p:blipFill>
          <p:spPr>
            <a:xfrm rot="-2700000">
              <a:off x="2700667" y="3795246"/>
              <a:ext cx="152400" cy="1150374"/>
            </a:xfrm>
            <a:prstGeom prst="rect">
              <a:avLst/>
            </a:prstGeom>
            <a:noFill/>
            <a:ln>
              <a:noFill/>
            </a:ln>
          </p:spPr>
        </p:pic>
        <p:pic>
          <p:nvPicPr>
            <p:cNvPr id="45" name="Google Shape;45;p4"/>
            <p:cNvPicPr preferRelativeResize="0"/>
            <p:nvPr/>
          </p:nvPicPr>
          <p:blipFill>
            <a:blip r:embed="rId3">
              <a:alphaModFix/>
            </a:blip>
            <a:stretch>
              <a:fillRect/>
            </a:stretch>
          </p:blipFill>
          <p:spPr>
            <a:xfrm rot="8100000">
              <a:off x="6290608" y="190338"/>
              <a:ext cx="152400" cy="1150374"/>
            </a:xfrm>
            <a:prstGeom prst="rect">
              <a:avLst/>
            </a:prstGeom>
            <a:noFill/>
            <a:ln>
              <a:noFill/>
            </a:ln>
          </p:spPr>
        </p:pic>
      </p:grpSp>
      <p:sp>
        <p:nvSpPr>
          <p:cNvPr id="46" name="Google Shape;46;p4"/>
          <p:cNvSpPr txBox="1">
            <a:spLocks noGrp="1"/>
          </p:cNvSpPr>
          <p:nvPr>
            <p:ph type="body" idx="1"/>
          </p:nvPr>
        </p:nvSpPr>
        <p:spPr>
          <a:xfrm>
            <a:off x="4012933" y="1583200"/>
            <a:ext cx="4166000" cy="3691600"/>
          </a:xfrm>
          <a:prstGeom prst="rect">
            <a:avLst/>
          </a:prstGeom>
        </p:spPr>
        <p:txBody>
          <a:bodyPr spcFirstLastPara="1" wrap="square" lIns="0" tIns="0" rIns="0" bIns="0" anchor="ctr" anchorCtr="0"/>
          <a:lstStyle>
            <a:lvl1pPr marL="609585" lvl="0" indent="-457189" algn="ctr" rtl="0">
              <a:spcBef>
                <a:spcPts val="800"/>
              </a:spcBef>
              <a:spcAft>
                <a:spcPts val="0"/>
              </a:spcAft>
              <a:buSzPts val="1800"/>
              <a:buFont typeface="Libre Baskerville"/>
              <a:buChar char="➢"/>
              <a:defRPr sz="2400" i="1">
                <a:latin typeface="Libre Baskerville"/>
                <a:ea typeface="Libre Baskerville"/>
                <a:cs typeface="Libre Baskerville"/>
                <a:sym typeface="Libre Baskerville"/>
              </a:defRPr>
            </a:lvl1pPr>
            <a:lvl2pPr marL="1219170" lvl="1" indent="-457189" algn="ctr" rtl="0">
              <a:spcBef>
                <a:spcPts val="0"/>
              </a:spcBef>
              <a:spcAft>
                <a:spcPts val="0"/>
              </a:spcAft>
              <a:buSzPts val="1800"/>
              <a:buFont typeface="Libre Baskerville"/>
              <a:buChar char="￫"/>
              <a:defRPr sz="2400" i="1">
                <a:latin typeface="Libre Baskerville"/>
                <a:ea typeface="Libre Baskerville"/>
                <a:cs typeface="Libre Baskerville"/>
                <a:sym typeface="Libre Baskerville"/>
              </a:defRPr>
            </a:lvl2pPr>
            <a:lvl3pPr marL="1828754" lvl="2" indent="-457189" algn="ctr" rtl="0">
              <a:spcBef>
                <a:spcPts val="0"/>
              </a:spcBef>
              <a:spcAft>
                <a:spcPts val="0"/>
              </a:spcAft>
              <a:buSzPts val="1800"/>
              <a:buFont typeface="Libre Baskerville"/>
              <a:buChar char="￫"/>
              <a:defRPr sz="2400" i="1">
                <a:latin typeface="Libre Baskerville"/>
                <a:ea typeface="Libre Baskerville"/>
                <a:cs typeface="Libre Baskerville"/>
                <a:sym typeface="Libre Baskerville"/>
              </a:defRPr>
            </a:lvl3pPr>
            <a:lvl4pPr marL="2438339" lvl="3" indent="-457189" algn="ctr" rtl="0">
              <a:spcBef>
                <a:spcPts val="0"/>
              </a:spcBef>
              <a:spcAft>
                <a:spcPts val="0"/>
              </a:spcAft>
              <a:buSzPts val="1800"/>
              <a:buFont typeface="Libre Baskerville"/>
              <a:buChar char="￫"/>
              <a:defRPr sz="2400" i="1">
                <a:latin typeface="Libre Baskerville"/>
                <a:ea typeface="Libre Baskerville"/>
                <a:cs typeface="Libre Baskerville"/>
                <a:sym typeface="Libre Baskerville"/>
              </a:defRPr>
            </a:lvl4pPr>
            <a:lvl5pPr marL="3047924" lvl="4" indent="-457189" algn="ctr" rtl="0">
              <a:spcBef>
                <a:spcPts val="0"/>
              </a:spcBef>
              <a:spcAft>
                <a:spcPts val="0"/>
              </a:spcAft>
              <a:buSzPts val="1800"/>
              <a:buFont typeface="Libre Baskerville"/>
              <a:buChar char="￫"/>
              <a:defRPr sz="2400" i="1">
                <a:latin typeface="Libre Baskerville"/>
                <a:ea typeface="Libre Baskerville"/>
                <a:cs typeface="Libre Baskerville"/>
                <a:sym typeface="Libre Baskerville"/>
              </a:defRPr>
            </a:lvl5pPr>
            <a:lvl6pPr marL="3657509" lvl="5" indent="-457189" algn="ctr" rtl="0">
              <a:spcBef>
                <a:spcPts val="0"/>
              </a:spcBef>
              <a:spcAft>
                <a:spcPts val="0"/>
              </a:spcAft>
              <a:buSzPts val="1800"/>
              <a:buFont typeface="Libre Baskerville"/>
              <a:buChar char="￫"/>
              <a:defRPr sz="2400" i="1">
                <a:latin typeface="Libre Baskerville"/>
                <a:ea typeface="Libre Baskerville"/>
                <a:cs typeface="Libre Baskerville"/>
                <a:sym typeface="Libre Baskerville"/>
              </a:defRPr>
            </a:lvl6pPr>
            <a:lvl7pPr marL="4267093" lvl="6" indent="-457189" algn="ctr" rtl="0">
              <a:spcBef>
                <a:spcPts val="0"/>
              </a:spcBef>
              <a:spcAft>
                <a:spcPts val="0"/>
              </a:spcAft>
              <a:buSzPts val="1800"/>
              <a:buFont typeface="Libre Baskerville"/>
              <a:buChar char="￫"/>
              <a:defRPr sz="2400" i="1">
                <a:latin typeface="Libre Baskerville"/>
                <a:ea typeface="Libre Baskerville"/>
                <a:cs typeface="Libre Baskerville"/>
                <a:sym typeface="Libre Baskerville"/>
              </a:defRPr>
            </a:lvl7pPr>
            <a:lvl8pPr marL="4876678" lvl="7" indent="-457189" algn="ctr" rtl="0">
              <a:spcBef>
                <a:spcPts val="0"/>
              </a:spcBef>
              <a:spcAft>
                <a:spcPts val="0"/>
              </a:spcAft>
              <a:buSzPts val="1800"/>
              <a:buFont typeface="Libre Baskerville"/>
              <a:buChar char="￫"/>
              <a:defRPr sz="2400" i="1">
                <a:latin typeface="Libre Baskerville"/>
                <a:ea typeface="Libre Baskerville"/>
                <a:cs typeface="Libre Baskerville"/>
                <a:sym typeface="Libre Baskerville"/>
              </a:defRPr>
            </a:lvl8pPr>
            <a:lvl9pPr marL="5486263" lvl="8" indent="-457189" algn="ctr">
              <a:spcBef>
                <a:spcPts val="0"/>
              </a:spcBef>
              <a:spcAft>
                <a:spcPts val="0"/>
              </a:spcAft>
              <a:buSzPts val="1800"/>
              <a:buFont typeface="Libre Baskerville"/>
              <a:buChar char="￫"/>
              <a:defRPr sz="2400" i="1">
                <a:latin typeface="Libre Baskerville"/>
                <a:ea typeface="Libre Baskerville"/>
                <a:cs typeface="Libre Baskerville"/>
                <a:sym typeface="Libre Baskerville"/>
              </a:defRPr>
            </a:lvl9pPr>
          </a:lstStyle>
          <a:p>
            <a:endParaRPr/>
          </a:p>
        </p:txBody>
      </p:sp>
      <p:sp>
        <p:nvSpPr>
          <p:cNvPr id="47" name="Google Shape;47;p4"/>
          <p:cNvSpPr txBox="1"/>
          <p:nvPr/>
        </p:nvSpPr>
        <p:spPr>
          <a:xfrm>
            <a:off x="4791200" y="838625"/>
            <a:ext cx="2609600" cy="8716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9600">
                <a:solidFill>
                  <a:srgbClr val="B0C6D3"/>
                </a:solidFill>
                <a:latin typeface="Frank Ruhl Libre"/>
                <a:ea typeface="Frank Ruhl Libre"/>
                <a:cs typeface="Frank Ruhl Libre"/>
                <a:sym typeface="Frank Ruhl Libre"/>
              </a:rPr>
              <a:t>“</a:t>
            </a:r>
            <a:endParaRPr sz="9600">
              <a:solidFill>
                <a:srgbClr val="B0C6D3"/>
              </a:solidFill>
              <a:latin typeface="Frank Ruhl Libre"/>
              <a:ea typeface="Frank Ruhl Libre"/>
              <a:cs typeface="Frank Ruhl Libre"/>
              <a:sym typeface="Frank Ruhl Libre"/>
            </a:endParaRPr>
          </a:p>
        </p:txBody>
      </p:sp>
      <p:sp>
        <p:nvSpPr>
          <p:cNvPr id="48" name="Google Shape;48;p4"/>
          <p:cNvSpPr txBox="1">
            <a:spLocks noGrp="1"/>
          </p:cNvSpPr>
          <p:nvPr>
            <p:ph type="sldNum" idx="12"/>
          </p:nvPr>
        </p:nvSpPr>
        <p:spPr>
          <a:xfrm>
            <a:off x="5730200" y="6126367"/>
            <a:ext cx="731600" cy="731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818722320"/>
      </p:ext>
    </p:extLst>
  </p:cSld>
  <p:clrMapOvr>
    <a:masterClrMapping/>
  </p:clrMapOvr>
  <p:transition spd="med">
    <p:pull/>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1 column" type="tx">
  <p:cSld name="Title + 1 column">
    <p:bg>
      <p:bgPr>
        <a:blipFill>
          <a:blip r:embed="rId2">
            <a:alphaModFix/>
          </a:blip>
          <a:stretch>
            <a:fillRect/>
          </a:stretch>
        </a:blipFill>
        <a:effectLst/>
      </p:bgPr>
    </p:bg>
    <p:spTree>
      <p:nvGrpSpPr>
        <p:cNvPr id="1" name="Shape 49"/>
        <p:cNvGrpSpPr/>
        <p:nvPr/>
      </p:nvGrpSpPr>
      <p:grpSpPr>
        <a:xfrm>
          <a:off x="0" y="0"/>
          <a:ext cx="0" cy="0"/>
          <a:chOff x="0" y="0"/>
          <a:chExt cx="0" cy="0"/>
        </a:xfrm>
      </p:grpSpPr>
      <p:sp>
        <p:nvSpPr>
          <p:cNvPr id="50" name="Google Shape;50;p5"/>
          <p:cNvSpPr/>
          <p:nvPr/>
        </p:nvSpPr>
        <p:spPr>
          <a:xfrm>
            <a:off x="33" y="-10033"/>
            <a:ext cx="12192000" cy="6868000"/>
          </a:xfrm>
          <a:prstGeom prst="rect">
            <a:avLst/>
          </a:prstGeom>
          <a:solidFill>
            <a:srgbClr val="040E11">
              <a:alpha val="2115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51" name="Google Shape;51;p5"/>
          <p:cNvGrpSpPr/>
          <p:nvPr/>
        </p:nvGrpSpPr>
        <p:grpSpPr>
          <a:xfrm>
            <a:off x="416634" y="406567"/>
            <a:ext cx="11358812" cy="6034812"/>
            <a:chOff x="312475" y="304925"/>
            <a:chExt cx="8519109" cy="4526109"/>
          </a:xfrm>
        </p:grpSpPr>
        <p:sp>
          <p:nvSpPr>
            <p:cNvPr id="52" name="Google Shape;52;p5"/>
            <p:cNvSpPr/>
            <p:nvPr/>
          </p:nvSpPr>
          <p:spPr>
            <a:xfrm>
              <a:off x="548725" y="541175"/>
              <a:ext cx="8046600" cy="4053600"/>
            </a:xfrm>
            <a:prstGeom prst="snip2DiagRect">
              <a:avLst>
                <a:gd name="adj1" fmla="val 0"/>
                <a:gd name="adj2" fmla="val 8729"/>
              </a:avLst>
            </a:prstGeom>
            <a:solidFill>
              <a:srgbClr val="FFFFFF"/>
            </a:solidFill>
            <a:ln>
              <a:noFill/>
            </a:ln>
            <a:effectLst>
              <a:outerShdw blurRad="42863" dist="9525" algn="bl" rotWithShape="0">
                <a:srgbClr val="000000">
                  <a:alpha val="6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3" name="Google Shape;53;p5"/>
            <p:cNvSpPr/>
            <p:nvPr/>
          </p:nvSpPr>
          <p:spPr>
            <a:xfrm>
              <a:off x="624925" y="617375"/>
              <a:ext cx="7719575" cy="3706600"/>
            </a:xfrm>
            <a:custGeom>
              <a:avLst/>
              <a:gdLst/>
              <a:ahLst/>
              <a:cxnLst/>
              <a:rect l="l" t="t" r="r" b="b"/>
              <a:pathLst>
                <a:path w="308783" h="148264" extrusionOk="0">
                  <a:moveTo>
                    <a:pt x="0" y="148264"/>
                  </a:moveTo>
                  <a:lnTo>
                    <a:pt x="0" y="0"/>
                  </a:lnTo>
                  <a:lnTo>
                    <a:pt x="308783" y="0"/>
                  </a:lnTo>
                </a:path>
              </a:pathLst>
            </a:custGeom>
            <a:noFill/>
            <a:ln w="28575" cap="flat" cmpd="dbl">
              <a:solidFill>
                <a:srgbClr val="B0C6D3"/>
              </a:solidFill>
              <a:prstDash val="solid"/>
              <a:round/>
              <a:headEnd type="none" w="med" len="med"/>
              <a:tailEnd type="none" w="med" len="med"/>
            </a:ln>
          </p:spPr>
        </p:sp>
        <p:sp>
          <p:nvSpPr>
            <p:cNvPr id="54" name="Google Shape;54;p5"/>
            <p:cNvSpPr/>
            <p:nvPr/>
          </p:nvSpPr>
          <p:spPr>
            <a:xfrm rot="10800000">
              <a:off x="799550" y="811975"/>
              <a:ext cx="7719575" cy="3706600"/>
            </a:xfrm>
            <a:custGeom>
              <a:avLst/>
              <a:gdLst/>
              <a:ahLst/>
              <a:cxnLst/>
              <a:rect l="l" t="t" r="r" b="b"/>
              <a:pathLst>
                <a:path w="308783" h="148264" extrusionOk="0">
                  <a:moveTo>
                    <a:pt x="0" y="148264"/>
                  </a:moveTo>
                  <a:lnTo>
                    <a:pt x="0" y="0"/>
                  </a:lnTo>
                  <a:lnTo>
                    <a:pt x="308783" y="0"/>
                  </a:lnTo>
                </a:path>
              </a:pathLst>
            </a:custGeom>
            <a:noFill/>
            <a:ln w="28575" cap="flat" cmpd="dbl">
              <a:solidFill>
                <a:srgbClr val="B0C6D3"/>
              </a:solidFill>
              <a:prstDash val="solid"/>
              <a:round/>
              <a:headEnd type="none" w="med" len="med"/>
              <a:tailEnd type="none" w="med" len="med"/>
            </a:ln>
          </p:spPr>
        </p:sp>
        <p:pic>
          <p:nvPicPr>
            <p:cNvPr id="55" name="Google Shape;55;p5"/>
            <p:cNvPicPr preferRelativeResize="0"/>
            <p:nvPr/>
          </p:nvPicPr>
          <p:blipFill>
            <a:blip r:embed="rId3">
              <a:alphaModFix/>
            </a:blip>
            <a:stretch>
              <a:fillRect/>
            </a:stretch>
          </p:blipFill>
          <p:spPr>
            <a:xfrm rot="-2700000">
              <a:off x="696875" y="3795246"/>
              <a:ext cx="152400" cy="1150374"/>
            </a:xfrm>
            <a:prstGeom prst="rect">
              <a:avLst/>
            </a:prstGeom>
            <a:noFill/>
            <a:ln>
              <a:noFill/>
            </a:ln>
          </p:spPr>
        </p:pic>
        <p:pic>
          <p:nvPicPr>
            <p:cNvPr id="56" name="Google Shape;56;p5"/>
            <p:cNvPicPr preferRelativeResize="0"/>
            <p:nvPr/>
          </p:nvPicPr>
          <p:blipFill>
            <a:blip r:embed="rId3">
              <a:alphaModFix/>
            </a:blip>
            <a:stretch>
              <a:fillRect/>
            </a:stretch>
          </p:blipFill>
          <p:spPr>
            <a:xfrm rot="8100000">
              <a:off x="8294783" y="190338"/>
              <a:ext cx="152400" cy="1150374"/>
            </a:xfrm>
            <a:prstGeom prst="rect">
              <a:avLst/>
            </a:prstGeom>
            <a:noFill/>
            <a:ln>
              <a:noFill/>
            </a:ln>
          </p:spPr>
        </p:pic>
      </p:grpSp>
      <p:grpSp>
        <p:nvGrpSpPr>
          <p:cNvPr id="57" name="Google Shape;57;p5"/>
          <p:cNvGrpSpPr/>
          <p:nvPr/>
        </p:nvGrpSpPr>
        <p:grpSpPr>
          <a:xfrm>
            <a:off x="5910976" y="1593926"/>
            <a:ext cx="370049" cy="370205"/>
            <a:chOff x="1191725" y="238125"/>
            <a:chExt cx="5236550" cy="5238750"/>
          </a:xfrm>
        </p:grpSpPr>
        <p:sp>
          <p:nvSpPr>
            <p:cNvPr id="58" name="Google Shape;58;p5"/>
            <p:cNvSpPr/>
            <p:nvPr/>
          </p:nvSpPr>
          <p:spPr>
            <a:xfrm>
              <a:off x="2218800" y="1278375"/>
              <a:ext cx="1018300" cy="1002925"/>
            </a:xfrm>
            <a:custGeom>
              <a:avLst/>
              <a:gdLst/>
              <a:ahLst/>
              <a:cxnLst/>
              <a:rect l="l" t="t" r="r" b="b"/>
              <a:pathLst>
                <a:path w="40732" h="40117" extrusionOk="0">
                  <a:moveTo>
                    <a:pt x="0" y="1"/>
                  </a:moveTo>
                  <a:lnTo>
                    <a:pt x="23225" y="40116"/>
                  </a:lnTo>
                  <a:lnTo>
                    <a:pt x="37212" y="36158"/>
                  </a:lnTo>
                  <a:lnTo>
                    <a:pt x="40731" y="22962"/>
                  </a:lnTo>
                  <a:lnTo>
                    <a:pt x="0" y="1"/>
                  </a:lnTo>
                  <a:close/>
                </a:path>
              </a:pathLst>
            </a:custGeom>
            <a:solidFill>
              <a:srgbClr val="B0C6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solidFill>
                  <a:srgbClr val="B0C6D3"/>
                </a:solidFill>
              </a:endParaRPr>
            </a:p>
          </p:txBody>
        </p:sp>
        <p:sp>
          <p:nvSpPr>
            <p:cNvPr id="59" name="Google Shape;59;p5"/>
            <p:cNvSpPr/>
            <p:nvPr/>
          </p:nvSpPr>
          <p:spPr>
            <a:xfrm>
              <a:off x="2227575" y="3429300"/>
              <a:ext cx="1002925" cy="1018300"/>
            </a:xfrm>
            <a:custGeom>
              <a:avLst/>
              <a:gdLst/>
              <a:ahLst/>
              <a:cxnLst/>
              <a:rect l="l" t="t" r="r" b="b"/>
              <a:pathLst>
                <a:path w="40117" h="40732" extrusionOk="0">
                  <a:moveTo>
                    <a:pt x="22962" y="1"/>
                  </a:moveTo>
                  <a:lnTo>
                    <a:pt x="1" y="40732"/>
                  </a:lnTo>
                  <a:lnTo>
                    <a:pt x="40116" y="17595"/>
                  </a:lnTo>
                  <a:lnTo>
                    <a:pt x="36158" y="3608"/>
                  </a:lnTo>
                  <a:lnTo>
                    <a:pt x="22962" y="1"/>
                  </a:lnTo>
                  <a:close/>
                </a:path>
              </a:pathLst>
            </a:custGeom>
            <a:solidFill>
              <a:srgbClr val="B0C6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solidFill>
                  <a:srgbClr val="B0C6D3"/>
                </a:solidFill>
              </a:endParaRPr>
            </a:p>
          </p:txBody>
        </p:sp>
        <p:sp>
          <p:nvSpPr>
            <p:cNvPr id="60" name="Google Shape;60;p5"/>
            <p:cNvSpPr/>
            <p:nvPr/>
          </p:nvSpPr>
          <p:spPr>
            <a:xfrm>
              <a:off x="4385100" y="1267400"/>
              <a:ext cx="1005125" cy="1020500"/>
            </a:xfrm>
            <a:custGeom>
              <a:avLst/>
              <a:gdLst/>
              <a:ahLst/>
              <a:cxnLst/>
              <a:rect l="l" t="t" r="r" b="b"/>
              <a:pathLst>
                <a:path w="40205" h="40820" extrusionOk="0">
                  <a:moveTo>
                    <a:pt x="40204" y="0"/>
                  </a:moveTo>
                  <a:lnTo>
                    <a:pt x="1" y="23313"/>
                  </a:lnTo>
                  <a:lnTo>
                    <a:pt x="3872" y="37300"/>
                  </a:lnTo>
                  <a:lnTo>
                    <a:pt x="17155" y="40819"/>
                  </a:lnTo>
                  <a:lnTo>
                    <a:pt x="40204" y="0"/>
                  </a:lnTo>
                  <a:close/>
                </a:path>
              </a:pathLst>
            </a:custGeom>
            <a:solidFill>
              <a:srgbClr val="B0C6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solidFill>
                  <a:srgbClr val="B0C6D3"/>
                </a:solidFill>
              </a:endParaRPr>
            </a:p>
          </p:txBody>
        </p:sp>
        <p:sp>
          <p:nvSpPr>
            <p:cNvPr id="61" name="Google Shape;61;p5"/>
            <p:cNvSpPr/>
            <p:nvPr/>
          </p:nvSpPr>
          <p:spPr>
            <a:xfrm>
              <a:off x="4380700" y="3435900"/>
              <a:ext cx="1018300" cy="1002925"/>
            </a:xfrm>
            <a:custGeom>
              <a:avLst/>
              <a:gdLst/>
              <a:ahLst/>
              <a:cxnLst/>
              <a:rect l="l" t="t" r="r" b="b"/>
              <a:pathLst>
                <a:path w="40732" h="40117" extrusionOk="0">
                  <a:moveTo>
                    <a:pt x="17507" y="1"/>
                  </a:moveTo>
                  <a:lnTo>
                    <a:pt x="3520" y="3872"/>
                  </a:lnTo>
                  <a:lnTo>
                    <a:pt x="1" y="17155"/>
                  </a:lnTo>
                  <a:lnTo>
                    <a:pt x="40732" y="40116"/>
                  </a:lnTo>
                  <a:lnTo>
                    <a:pt x="17507" y="1"/>
                  </a:lnTo>
                  <a:close/>
                </a:path>
              </a:pathLst>
            </a:custGeom>
            <a:solidFill>
              <a:srgbClr val="B0C6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solidFill>
                  <a:srgbClr val="B0C6D3"/>
                </a:solidFill>
              </a:endParaRPr>
            </a:p>
          </p:txBody>
        </p:sp>
        <p:sp>
          <p:nvSpPr>
            <p:cNvPr id="62" name="Google Shape;62;p5"/>
            <p:cNvSpPr/>
            <p:nvPr/>
          </p:nvSpPr>
          <p:spPr>
            <a:xfrm>
              <a:off x="1191725" y="238125"/>
              <a:ext cx="5236550" cy="5238750"/>
            </a:xfrm>
            <a:custGeom>
              <a:avLst/>
              <a:gdLst/>
              <a:ahLst/>
              <a:cxnLst/>
              <a:rect l="l" t="t" r="r" b="b"/>
              <a:pathLst>
                <a:path w="209462" h="209550" extrusionOk="0">
                  <a:moveTo>
                    <a:pt x="103807" y="20761"/>
                  </a:moveTo>
                  <a:lnTo>
                    <a:pt x="103983" y="105391"/>
                  </a:lnTo>
                  <a:lnTo>
                    <a:pt x="103983" y="105391"/>
                  </a:lnTo>
                  <a:lnTo>
                    <a:pt x="89292" y="85245"/>
                  </a:lnTo>
                  <a:lnTo>
                    <a:pt x="103807" y="20761"/>
                  </a:lnTo>
                  <a:close/>
                  <a:moveTo>
                    <a:pt x="125097" y="89644"/>
                  </a:moveTo>
                  <a:lnTo>
                    <a:pt x="189668" y="104335"/>
                  </a:lnTo>
                  <a:lnTo>
                    <a:pt x="103983" y="105391"/>
                  </a:lnTo>
                  <a:lnTo>
                    <a:pt x="120170" y="124481"/>
                  </a:lnTo>
                  <a:lnTo>
                    <a:pt x="105479" y="188964"/>
                  </a:lnTo>
                  <a:lnTo>
                    <a:pt x="103983" y="105391"/>
                  </a:lnTo>
                  <a:lnTo>
                    <a:pt x="84277" y="120082"/>
                  </a:lnTo>
                  <a:lnTo>
                    <a:pt x="19706" y="105391"/>
                  </a:lnTo>
                  <a:lnTo>
                    <a:pt x="103983" y="105391"/>
                  </a:lnTo>
                  <a:lnTo>
                    <a:pt x="125097" y="89644"/>
                  </a:lnTo>
                  <a:close/>
                  <a:moveTo>
                    <a:pt x="104423" y="0"/>
                  </a:moveTo>
                  <a:lnTo>
                    <a:pt x="82518" y="82078"/>
                  </a:lnTo>
                  <a:lnTo>
                    <a:pt x="0" y="105127"/>
                  </a:lnTo>
                  <a:lnTo>
                    <a:pt x="81902" y="127032"/>
                  </a:lnTo>
                  <a:lnTo>
                    <a:pt x="104951" y="209550"/>
                  </a:lnTo>
                  <a:lnTo>
                    <a:pt x="126856" y="127472"/>
                  </a:lnTo>
                  <a:lnTo>
                    <a:pt x="209462" y="104511"/>
                  </a:lnTo>
                  <a:lnTo>
                    <a:pt x="127384" y="82694"/>
                  </a:lnTo>
                  <a:lnTo>
                    <a:pt x="104423" y="0"/>
                  </a:lnTo>
                  <a:close/>
                </a:path>
              </a:pathLst>
            </a:custGeom>
            <a:solidFill>
              <a:srgbClr val="B0C6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solidFill>
                  <a:srgbClr val="B0C6D3"/>
                </a:solidFill>
              </a:endParaRPr>
            </a:p>
          </p:txBody>
        </p:sp>
      </p:grpSp>
      <p:sp>
        <p:nvSpPr>
          <p:cNvPr id="63" name="Google Shape;63;p5"/>
          <p:cNvSpPr txBox="1">
            <a:spLocks noGrp="1"/>
          </p:cNvSpPr>
          <p:nvPr>
            <p:ph type="title"/>
          </p:nvPr>
        </p:nvSpPr>
        <p:spPr>
          <a:xfrm>
            <a:off x="1337600" y="823167"/>
            <a:ext cx="9516800" cy="731600"/>
          </a:xfrm>
          <a:prstGeom prst="rect">
            <a:avLst/>
          </a:prstGeom>
        </p:spPr>
        <p:txBody>
          <a:bodyPr spcFirstLastPara="1" wrap="square" lIns="0" tIns="0" rIns="0" bIns="0" anchor="b" anchorCtr="0"/>
          <a:lstStyle>
            <a:lvl1pPr lvl="0">
              <a:spcBef>
                <a:spcPts val="0"/>
              </a:spcBef>
              <a:spcAft>
                <a:spcPts val="0"/>
              </a:spcAft>
              <a:buSzPts val="1600"/>
              <a:buNone/>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a:endParaRPr/>
          </a:p>
        </p:txBody>
      </p:sp>
      <p:sp>
        <p:nvSpPr>
          <p:cNvPr id="64" name="Google Shape;64;p5"/>
          <p:cNvSpPr txBox="1">
            <a:spLocks noGrp="1"/>
          </p:cNvSpPr>
          <p:nvPr>
            <p:ph type="body" idx="1"/>
          </p:nvPr>
        </p:nvSpPr>
        <p:spPr>
          <a:xfrm>
            <a:off x="1337600" y="2084967"/>
            <a:ext cx="9516800" cy="3680400"/>
          </a:xfrm>
          <a:prstGeom prst="rect">
            <a:avLst/>
          </a:prstGeom>
        </p:spPr>
        <p:txBody>
          <a:bodyPr spcFirstLastPara="1" wrap="square" lIns="0" tIns="0" rIns="0" bIns="0" anchor="t" anchorCtr="0"/>
          <a:lstStyle>
            <a:lvl1pPr marL="609585" lvl="0" indent="-507987">
              <a:spcBef>
                <a:spcPts val="800"/>
              </a:spcBef>
              <a:spcAft>
                <a:spcPts val="0"/>
              </a:spcAft>
              <a:buSzPts val="2400"/>
              <a:buChar char="➢"/>
              <a:defRPr/>
            </a:lvl1pPr>
            <a:lvl2pPr marL="1219170" lvl="1" indent="-507987">
              <a:spcBef>
                <a:spcPts val="0"/>
              </a:spcBef>
              <a:spcAft>
                <a:spcPts val="0"/>
              </a:spcAft>
              <a:buSzPts val="2400"/>
              <a:buChar char="￫"/>
              <a:defRPr/>
            </a:lvl2pPr>
            <a:lvl3pPr marL="1828754" lvl="2" indent="-507987">
              <a:spcBef>
                <a:spcPts val="0"/>
              </a:spcBef>
              <a:spcAft>
                <a:spcPts val="0"/>
              </a:spcAft>
              <a:buSzPts val="2400"/>
              <a:buChar char="￫"/>
              <a:defRPr/>
            </a:lvl3pPr>
            <a:lvl4pPr marL="2438339" lvl="3" indent="-507987">
              <a:spcBef>
                <a:spcPts val="0"/>
              </a:spcBef>
              <a:spcAft>
                <a:spcPts val="0"/>
              </a:spcAft>
              <a:buSzPts val="2400"/>
              <a:buChar char="￫"/>
              <a:defRPr/>
            </a:lvl4pPr>
            <a:lvl5pPr marL="3047924" lvl="4" indent="-507987">
              <a:spcBef>
                <a:spcPts val="0"/>
              </a:spcBef>
              <a:spcAft>
                <a:spcPts val="0"/>
              </a:spcAft>
              <a:buSzPts val="2400"/>
              <a:buChar char="￫"/>
              <a:defRPr/>
            </a:lvl5pPr>
            <a:lvl6pPr marL="3657509" lvl="5" indent="-507987">
              <a:spcBef>
                <a:spcPts val="0"/>
              </a:spcBef>
              <a:spcAft>
                <a:spcPts val="0"/>
              </a:spcAft>
              <a:buSzPts val="2400"/>
              <a:buChar char="￫"/>
              <a:defRPr/>
            </a:lvl6pPr>
            <a:lvl7pPr marL="4267093" lvl="6" indent="-507987">
              <a:spcBef>
                <a:spcPts val="0"/>
              </a:spcBef>
              <a:spcAft>
                <a:spcPts val="0"/>
              </a:spcAft>
              <a:buSzPts val="2400"/>
              <a:buChar char="￫"/>
              <a:defRPr/>
            </a:lvl7pPr>
            <a:lvl8pPr marL="4876678" lvl="7" indent="-507987">
              <a:spcBef>
                <a:spcPts val="0"/>
              </a:spcBef>
              <a:spcAft>
                <a:spcPts val="0"/>
              </a:spcAft>
              <a:buSzPts val="2400"/>
              <a:buChar char="￫"/>
              <a:defRPr/>
            </a:lvl8pPr>
            <a:lvl9pPr marL="5486263" lvl="8" indent="-507987">
              <a:spcBef>
                <a:spcPts val="0"/>
              </a:spcBef>
              <a:spcAft>
                <a:spcPts val="0"/>
              </a:spcAft>
              <a:buSzPts val="2400"/>
              <a:buChar char="￫"/>
              <a:defRPr/>
            </a:lvl9pPr>
          </a:lstStyle>
          <a:p>
            <a:endParaRPr/>
          </a:p>
        </p:txBody>
      </p:sp>
      <p:sp>
        <p:nvSpPr>
          <p:cNvPr id="65" name="Google Shape;65;p5"/>
          <p:cNvSpPr txBox="1">
            <a:spLocks noGrp="1"/>
          </p:cNvSpPr>
          <p:nvPr>
            <p:ph type="sldNum" idx="12"/>
          </p:nvPr>
        </p:nvSpPr>
        <p:spPr>
          <a:xfrm>
            <a:off x="5730200" y="6126367"/>
            <a:ext cx="731600" cy="731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529114607"/>
      </p:ext>
    </p:extLst>
  </p:cSld>
  <p:clrMapOvr>
    <a:masterClrMapping/>
  </p:clrMapOvr>
  <p:transition spd="med">
    <p:pull/>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2 columns" type="twoColTx">
  <p:cSld name="Title + 2 columns">
    <p:bg>
      <p:bgPr>
        <a:blipFill>
          <a:blip r:embed="rId2">
            <a:alphaModFix/>
          </a:blip>
          <a:stretch>
            <a:fillRect/>
          </a:stretch>
        </a:blipFill>
        <a:effectLst/>
      </p:bgPr>
    </p:bg>
    <p:spTree>
      <p:nvGrpSpPr>
        <p:cNvPr id="1" name="Shape 82"/>
        <p:cNvGrpSpPr/>
        <p:nvPr/>
      </p:nvGrpSpPr>
      <p:grpSpPr>
        <a:xfrm>
          <a:off x="0" y="0"/>
          <a:ext cx="0" cy="0"/>
          <a:chOff x="0" y="0"/>
          <a:chExt cx="0" cy="0"/>
        </a:xfrm>
      </p:grpSpPr>
      <p:sp>
        <p:nvSpPr>
          <p:cNvPr id="83" name="Google Shape;83;p7"/>
          <p:cNvSpPr/>
          <p:nvPr/>
        </p:nvSpPr>
        <p:spPr>
          <a:xfrm>
            <a:off x="33" y="-10033"/>
            <a:ext cx="12192000" cy="6868000"/>
          </a:xfrm>
          <a:prstGeom prst="rect">
            <a:avLst/>
          </a:prstGeom>
          <a:solidFill>
            <a:srgbClr val="040E11">
              <a:alpha val="2115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84" name="Google Shape;84;p7"/>
          <p:cNvGrpSpPr/>
          <p:nvPr/>
        </p:nvGrpSpPr>
        <p:grpSpPr>
          <a:xfrm>
            <a:off x="416634" y="406567"/>
            <a:ext cx="11358812" cy="6034812"/>
            <a:chOff x="312475" y="304925"/>
            <a:chExt cx="8519109" cy="4526109"/>
          </a:xfrm>
        </p:grpSpPr>
        <p:sp>
          <p:nvSpPr>
            <p:cNvPr id="85" name="Google Shape;85;p7"/>
            <p:cNvSpPr/>
            <p:nvPr/>
          </p:nvSpPr>
          <p:spPr>
            <a:xfrm>
              <a:off x="548725" y="541175"/>
              <a:ext cx="8046600" cy="4053600"/>
            </a:xfrm>
            <a:prstGeom prst="snip2DiagRect">
              <a:avLst>
                <a:gd name="adj1" fmla="val 0"/>
                <a:gd name="adj2" fmla="val 8729"/>
              </a:avLst>
            </a:prstGeom>
            <a:solidFill>
              <a:srgbClr val="FFFFFF"/>
            </a:solidFill>
            <a:ln>
              <a:noFill/>
            </a:ln>
            <a:effectLst>
              <a:outerShdw blurRad="42863" dist="9525" algn="bl" rotWithShape="0">
                <a:srgbClr val="000000">
                  <a:alpha val="6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6" name="Google Shape;86;p7"/>
            <p:cNvSpPr/>
            <p:nvPr/>
          </p:nvSpPr>
          <p:spPr>
            <a:xfrm>
              <a:off x="624925" y="617375"/>
              <a:ext cx="7719575" cy="3706600"/>
            </a:xfrm>
            <a:custGeom>
              <a:avLst/>
              <a:gdLst/>
              <a:ahLst/>
              <a:cxnLst/>
              <a:rect l="l" t="t" r="r" b="b"/>
              <a:pathLst>
                <a:path w="308783" h="148264" extrusionOk="0">
                  <a:moveTo>
                    <a:pt x="0" y="148264"/>
                  </a:moveTo>
                  <a:lnTo>
                    <a:pt x="0" y="0"/>
                  </a:lnTo>
                  <a:lnTo>
                    <a:pt x="308783" y="0"/>
                  </a:lnTo>
                </a:path>
              </a:pathLst>
            </a:custGeom>
            <a:noFill/>
            <a:ln w="28575" cap="flat" cmpd="dbl">
              <a:solidFill>
                <a:srgbClr val="B0C6D3"/>
              </a:solidFill>
              <a:prstDash val="solid"/>
              <a:round/>
              <a:headEnd type="none" w="med" len="med"/>
              <a:tailEnd type="none" w="med" len="med"/>
            </a:ln>
          </p:spPr>
        </p:sp>
        <p:sp>
          <p:nvSpPr>
            <p:cNvPr id="87" name="Google Shape;87;p7"/>
            <p:cNvSpPr/>
            <p:nvPr/>
          </p:nvSpPr>
          <p:spPr>
            <a:xfrm rot="10800000">
              <a:off x="799550" y="811975"/>
              <a:ext cx="7719575" cy="3706600"/>
            </a:xfrm>
            <a:custGeom>
              <a:avLst/>
              <a:gdLst/>
              <a:ahLst/>
              <a:cxnLst/>
              <a:rect l="l" t="t" r="r" b="b"/>
              <a:pathLst>
                <a:path w="308783" h="148264" extrusionOk="0">
                  <a:moveTo>
                    <a:pt x="0" y="148264"/>
                  </a:moveTo>
                  <a:lnTo>
                    <a:pt x="0" y="0"/>
                  </a:lnTo>
                  <a:lnTo>
                    <a:pt x="308783" y="0"/>
                  </a:lnTo>
                </a:path>
              </a:pathLst>
            </a:custGeom>
            <a:noFill/>
            <a:ln w="28575" cap="flat" cmpd="dbl">
              <a:solidFill>
                <a:srgbClr val="B0C6D3"/>
              </a:solidFill>
              <a:prstDash val="solid"/>
              <a:round/>
              <a:headEnd type="none" w="med" len="med"/>
              <a:tailEnd type="none" w="med" len="med"/>
            </a:ln>
          </p:spPr>
        </p:sp>
        <p:pic>
          <p:nvPicPr>
            <p:cNvPr id="88" name="Google Shape;88;p7"/>
            <p:cNvPicPr preferRelativeResize="0"/>
            <p:nvPr/>
          </p:nvPicPr>
          <p:blipFill>
            <a:blip r:embed="rId3">
              <a:alphaModFix/>
            </a:blip>
            <a:stretch>
              <a:fillRect/>
            </a:stretch>
          </p:blipFill>
          <p:spPr>
            <a:xfrm rot="-2700000">
              <a:off x="696875" y="3795246"/>
              <a:ext cx="152400" cy="1150374"/>
            </a:xfrm>
            <a:prstGeom prst="rect">
              <a:avLst/>
            </a:prstGeom>
            <a:noFill/>
            <a:ln>
              <a:noFill/>
            </a:ln>
          </p:spPr>
        </p:pic>
        <p:pic>
          <p:nvPicPr>
            <p:cNvPr id="89" name="Google Shape;89;p7"/>
            <p:cNvPicPr preferRelativeResize="0"/>
            <p:nvPr/>
          </p:nvPicPr>
          <p:blipFill>
            <a:blip r:embed="rId3">
              <a:alphaModFix/>
            </a:blip>
            <a:stretch>
              <a:fillRect/>
            </a:stretch>
          </p:blipFill>
          <p:spPr>
            <a:xfrm rot="8100000">
              <a:off x="8294783" y="190338"/>
              <a:ext cx="152400" cy="1150374"/>
            </a:xfrm>
            <a:prstGeom prst="rect">
              <a:avLst/>
            </a:prstGeom>
            <a:noFill/>
            <a:ln>
              <a:noFill/>
            </a:ln>
          </p:spPr>
        </p:pic>
      </p:grpSp>
      <p:grpSp>
        <p:nvGrpSpPr>
          <p:cNvPr id="90" name="Google Shape;90;p7"/>
          <p:cNvGrpSpPr/>
          <p:nvPr/>
        </p:nvGrpSpPr>
        <p:grpSpPr>
          <a:xfrm>
            <a:off x="5910976" y="1593926"/>
            <a:ext cx="370049" cy="370205"/>
            <a:chOff x="1191725" y="238125"/>
            <a:chExt cx="5236550" cy="5238750"/>
          </a:xfrm>
        </p:grpSpPr>
        <p:sp>
          <p:nvSpPr>
            <p:cNvPr id="91" name="Google Shape;91;p7"/>
            <p:cNvSpPr/>
            <p:nvPr/>
          </p:nvSpPr>
          <p:spPr>
            <a:xfrm>
              <a:off x="2218800" y="1278375"/>
              <a:ext cx="1018300" cy="1002925"/>
            </a:xfrm>
            <a:custGeom>
              <a:avLst/>
              <a:gdLst/>
              <a:ahLst/>
              <a:cxnLst/>
              <a:rect l="l" t="t" r="r" b="b"/>
              <a:pathLst>
                <a:path w="40732" h="40117" extrusionOk="0">
                  <a:moveTo>
                    <a:pt x="0" y="1"/>
                  </a:moveTo>
                  <a:lnTo>
                    <a:pt x="23225" y="40116"/>
                  </a:lnTo>
                  <a:lnTo>
                    <a:pt x="37212" y="36158"/>
                  </a:lnTo>
                  <a:lnTo>
                    <a:pt x="40731" y="22962"/>
                  </a:lnTo>
                  <a:lnTo>
                    <a:pt x="0" y="1"/>
                  </a:lnTo>
                  <a:close/>
                </a:path>
              </a:pathLst>
            </a:custGeom>
            <a:solidFill>
              <a:srgbClr val="B0C6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solidFill>
                  <a:srgbClr val="B0C6D3"/>
                </a:solidFill>
              </a:endParaRPr>
            </a:p>
          </p:txBody>
        </p:sp>
        <p:sp>
          <p:nvSpPr>
            <p:cNvPr id="92" name="Google Shape;92;p7"/>
            <p:cNvSpPr/>
            <p:nvPr/>
          </p:nvSpPr>
          <p:spPr>
            <a:xfrm>
              <a:off x="2227575" y="3429300"/>
              <a:ext cx="1002925" cy="1018300"/>
            </a:xfrm>
            <a:custGeom>
              <a:avLst/>
              <a:gdLst/>
              <a:ahLst/>
              <a:cxnLst/>
              <a:rect l="l" t="t" r="r" b="b"/>
              <a:pathLst>
                <a:path w="40117" h="40732" extrusionOk="0">
                  <a:moveTo>
                    <a:pt x="22962" y="1"/>
                  </a:moveTo>
                  <a:lnTo>
                    <a:pt x="1" y="40732"/>
                  </a:lnTo>
                  <a:lnTo>
                    <a:pt x="40116" y="17595"/>
                  </a:lnTo>
                  <a:lnTo>
                    <a:pt x="36158" y="3608"/>
                  </a:lnTo>
                  <a:lnTo>
                    <a:pt x="22962" y="1"/>
                  </a:lnTo>
                  <a:close/>
                </a:path>
              </a:pathLst>
            </a:custGeom>
            <a:solidFill>
              <a:srgbClr val="B0C6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solidFill>
                  <a:srgbClr val="B0C6D3"/>
                </a:solidFill>
              </a:endParaRPr>
            </a:p>
          </p:txBody>
        </p:sp>
        <p:sp>
          <p:nvSpPr>
            <p:cNvPr id="93" name="Google Shape;93;p7"/>
            <p:cNvSpPr/>
            <p:nvPr/>
          </p:nvSpPr>
          <p:spPr>
            <a:xfrm>
              <a:off x="4385100" y="1267400"/>
              <a:ext cx="1005125" cy="1020500"/>
            </a:xfrm>
            <a:custGeom>
              <a:avLst/>
              <a:gdLst/>
              <a:ahLst/>
              <a:cxnLst/>
              <a:rect l="l" t="t" r="r" b="b"/>
              <a:pathLst>
                <a:path w="40205" h="40820" extrusionOk="0">
                  <a:moveTo>
                    <a:pt x="40204" y="0"/>
                  </a:moveTo>
                  <a:lnTo>
                    <a:pt x="1" y="23313"/>
                  </a:lnTo>
                  <a:lnTo>
                    <a:pt x="3872" y="37300"/>
                  </a:lnTo>
                  <a:lnTo>
                    <a:pt x="17155" y="40819"/>
                  </a:lnTo>
                  <a:lnTo>
                    <a:pt x="40204" y="0"/>
                  </a:lnTo>
                  <a:close/>
                </a:path>
              </a:pathLst>
            </a:custGeom>
            <a:solidFill>
              <a:srgbClr val="B0C6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solidFill>
                  <a:srgbClr val="B0C6D3"/>
                </a:solidFill>
              </a:endParaRPr>
            </a:p>
          </p:txBody>
        </p:sp>
        <p:sp>
          <p:nvSpPr>
            <p:cNvPr id="94" name="Google Shape;94;p7"/>
            <p:cNvSpPr/>
            <p:nvPr/>
          </p:nvSpPr>
          <p:spPr>
            <a:xfrm>
              <a:off x="4380700" y="3435900"/>
              <a:ext cx="1018300" cy="1002925"/>
            </a:xfrm>
            <a:custGeom>
              <a:avLst/>
              <a:gdLst/>
              <a:ahLst/>
              <a:cxnLst/>
              <a:rect l="l" t="t" r="r" b="b"/>
              <a:pathLst>
                <a:path w="40732" h="40117" extrusionOk="0">
                  <a:moveTo>
                    <a:pt x="17507" y="1"/>
                  </a:moveTo>
                  <a:lnTo>
                    <a:pt x="3520" y="3872"/>
                  </a:lnTo>
                  <a:lnTo>
                    <a:pt x="1" y="17155"/>
                  </a:lnTo>
                  <a:lnTo>
                    <a:pt x="40732" y="40116"/>
                  </a:lnTo>
                  <a:lnTo>
                    <a:pt x="17507" y="1"/>
                  </a:lnTo>
                  <a:close/>
                </a:path>
              </a:pathLst>
            </a:custGeom>
            <a:solidFill>
              <a:srgbClr val="B0C6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solidFill>
                  <a:srgbClr val="B0C6D3"/>
                </a:solidFill>
              </a:endParaRPr>
            </a:p>
          </p:txBody>
        </p:sp>
        <p:sp>
          <p:nvSpPr>
            <p:cNvPr id="95" name="Google Shape;95;p7"/>
            <p:cNvSpPr/>
            <p:nvPr/>
          </p:nvSpPr>
          <p:spPr>
            <a:xfrm>
              <a:off x="1191725" y="238125"/>
              <a:ext cx="5236550" cy="5238750"/>
            </a:xfrm>
            <a:custGeom>
              <a:avLst/>
              <a:gdLst/>
              <a:ahLst/>
              <a:cxnLst/>
              <a:rect l="l" t="t" r="r" b="b"/>
              <a:pathLst>
                <a:path w="209462" h="209550" extrusionOk="0">
                  <a:moveTo>
                    <a:pt x="103807" y="20761"/>
                  </a:moveTo>
                  <a:lnTo>
                    <a:pt x="103983" y="105391"/>
                  </a:lnTo>
                  <a:lnTo>
                    <a:pt x="103983" y="105391"/>
                  </a:lnTo>
                  <a:lnTo>
                    <a:pt x="89292" y="85245"/>
                  </a:lnTo>
                  <a:lnTo>
                    <a:pt x="103807" y="20761"/>
                  </a:lnTo>
                  <a:close/>
                  <a:moveTo>
                    <a:pt x="125097" y="89644"/>
                  </a:moveTo>
                  <a:lnTo>
                    <a:pt x="189668" y="104335"/>
                  </a:lnTo>
                  <a:lnTo>
                    <a:pt x="103983" y="105391"/>
                  </a:lnTo>
                  <a:lnTo>
                    <a:pt x="120170" y="124481"/>
                  </a:lnTo>
                  <a:lnTo>
                    <a:pt x="105479" y="188964"/>
                  </a:lnTo>
                  <a:lnTo>
                    <a:pt x="103983" y="105391"/>
                  </a:lnTo>
                  <a:lnTo>
                    <a:pt x="84277" y="120082"/>
                  </a:lnTo>
                  <a:lnTo>
                    <a:pt x="19706" y="105391"/>
                  </a:lnTo>
                  <a:lnTo>
                    <a:pt x="103983" y="105391"/>
                  </a:lnTo>
                  <a:lnTo>
                    <a:pt x="125097" y="89644"/>
                  </a:lnTo>
                  <a:close/>
                  <a:moveTo>
                    <a:pt x="104423" y="0"/>
                  </a:moveTo>
                  <a:lnTo>
                    <a:pt x="82518" y="82078"/>
                  </a:lnTo>
                  <a:lnTo>
                    <a:pt x="0" y="105127"/>
                  </a:lnTo>
                  <a:lnTo>
                    <a:pt x="81902" y="127032"/>
                  </a:lnTo>
                  <a:lnTo>
                    <a:pt x="104951" y="209550"/>
                  </a:lnTo>
                  <a:lnTo>
                    <a:pt x="126856" y="127472"/>
                  </a:lnTo>
                  <a:lnTo>
                    <a:pt x="209462" y="104511"/>
                  </a:lnTo>
                  <a:lnTo>
                    <a:pt x="127384" y="82694"/>
                  </a:lnTo>
                  <a:lnTo>
                    <a:pt x="104423" y="0"/>
                  </a:lnTo>
                  <a:close/>
                </a:path>
              </a:pathLst>
            </a:custGeom>
            <a:solidFill>
              <a:srgbClr val="B0C6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solidFill>
                  <a:srgbClr val="B0C6D3"/>
                </a:solidFill>
              </a:endParaRPr>
            </a:p>
          </p:txBody>
        </p:sp>
      </p:grpSp>
      <p:sp>
        <p:nvSpPr>
          <p:cNvPr id="96" name="Google Shape;96;p7"/>
          <p:cNvSpPr txBox="1">
            <a:spLocks noGrp="1"/>
          </p:cNvSpPr>
          <p:nvPr>
            <p:ph type="title"/>
          </p:nvPr>
        </p:nvSpPr>
        <p:spPr>
          <a:xfrm>
            <a:off x="1337600" y="823167"/>
            <a:ext cx="9516800" cy="731600"/>
          </a:xfrm>
          <a:prstGeom prst="rect">
            <a:avLst/>
          </a:prstGeom>
        </p:spPr>
        <p:txBody>
          <a:bodyPr spcFirstLastPara="1" wrap="square" lIns="0" tIns="0" rIns="0" bIns="0" anchor="b" anchorCtr="0"/>
          <a:lstStyle>
            <a:lvl1pPr lvl="0">
              <a:spcBef>
                <a:spcPts val="0"/>
              </a:spcBef>
              <a:spcAft>
                <a:spcPts val="0"/>
              </a:spcAft>
              <a:buSzPts val="1600"/>
              <a:buNone/>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a:endParaRPr/>
          </a:p>
        </p:txBody>
      </p:sp>
      <p:sp>
        <p:nvSpPr>
          <p:cNvPr id="97" name="Google Shape;97;p7"/>
          <p:cNvSpPr txBox="1">
            <a:spLocks noGrp="1"/>
          </p:cNvSpPr>
          <p:nvPr>
            <p:ph type="body" idx="1"/>
          </p:nvPr>
        </p:nvSpPr>
        <p:spPr>
          <a:xfrm>
            <a:off x="1337600" y="2084967"/>
            <a:ext cx="4475600" cy="3735600"/>
          </a:xfrm>
          <a:prstGeom prst="rect">
            <a:avLst/>
          </a:prstGeom>
        </p:spPr>
        <p:txBody>
          <a:bodyPr spcFirstLastPara="1" wrap="square" lIns="0" tIns="0" rIns="0" bIns="0" anchor="t" anchorCtr="0"/>
          <a:lstStyle>
            <a:lvl1pPr marL="609585" lvl="0" indent="-474121">
              <a:spcBef>
                <a:spcPts val="800"/>
              </a:spcBef>
              <a:spcAft>
                <a:spcPts val="0"/>
              </a:spcAft>
              <a:buSzPts val="2000"/>
              <a:buChar char="➢"/>
              <a:defRPr sz="2667"/>
            </a:lvl1pPr>
            <a:lvl2pPr marL="1219170" lvl="1" indent="-474121">
              <a:spcBef>
                <a:spcPts val="0"/>
              </a:spcBef>
              <a:spcAft>
                <a:spcPts val="0"/>
              </a:spcAft>
              <a:buSzPts val="2000"/>
              <a:buChar char="￫"/>
              <a:defRPr sz="2667"/>
            </a:lvl2pPr>
            <a:lvl3pPr marL="1828754" lvl="2" indent="-474121">
              <a:spcBef>
                <a:spcPts val="0"/>
              </a:spcBef>
              <a:spcAft>
                <a:spcPts val="0"/>
              </a:spcAft>
              <a:buSzPts val="2000"/>
              <a:buChar char="￫"/>
              <a:defRPr sz="2667"/>
            </a:lvl3pPr>
            <a:lvl4pPr marL="2438339" lvl="3" indent="-474121">
              <a:spcBef>
                <a:spcPts val="0"/>
              </a:spcBef>
              <a:spcAft>
                <a:spcPts val="0"/>
              </a:spcAft>
              <a:buSzPts val="2000"/>
              <a:buChar char="￫"/>
              <a:defRPr sz="2667"/>
            </a:lvl4pPr>
            <a:lvl5pPr marL="3047924" lvl="4" indent="-474121">
              <a:spcBef>
                <a:spcPts val="0"/>
              </a:spcBef>
              <a:spcAft>
                <a:spcPts val="0"/>
              </a:spcAft>
              <a:buSzPts val="2000"/>
              <a:buChar char="￫"/>
              <a:defRPr sz="2667"/>
            </a:lvl5pPr>
            <a:lvl6pPr marL="3657509" lvl="5" indent="-474121">
              <a:spcBef>
                <a:spcPts val="0"/>
              </a:spcBef>
              <a:spcAft>
                <a:spcPts val="0"/>
              </a:spcAft>
              <a:buSzPts val="2000"/>
              <a:buChar char="￫"/>
              <a:defRPr sz="2667"/>
            </a:lvl6pPr>
            <a:lvl7pPr marL="4267093" lvl="6" indent="-474121">
              <a:spcBef>
                <a:spcPts val="0"/>
              </a:spcBef>
              <a:spcAft>
                <a:spcPts val="0"/>
              </a:spcAft>
              <a:buSzPts val="2000"/>
              <a:buChar char="￫"/>
              <a:defRPr sz="2667"/>
            </a:lvl7pPr>
            <a:lvl8pPr marL="4876678" lvl="7" indent="-474121">
              <a:spcBef>
                <a:spcPts val="0"/>
              </a:spcBef>
              <a:spcAft>
                <a:spcPts val="0"/>
              </a:spcAft>
              <a:buSzPts val="2000"/>
              <a:buChar char="￫"/>
              <a:defRPr sz="2667"/>
            </a:lvl8pPr>
            <a:lvl9pPr marL="5486263" lvl="8" indent="-474121">
              <a:spcBef>
                <a:spcPts val="0"/>
              </a:spcBef>
              <a:spcAft>
                <a:spcPts val="0"/>
              </a:spcAft>
              <a:buSzPts val="2000"/>
              <a:buChar char="￫"/>
              <a:defRPr sz="2667"/>
            </a:lvl9pPr>
          </a:lstStyle>
          <a:p>
            <a:endParaRPr/>
          </a:p>
        </p:txBody>
      </p:sp>
      <p:sp>
        <p:nvSpPr>
          <p:cNvPr id="98" name="Google Shape;98;p7"/>
          <p:cNvSpPr txBox="1">
            <a:spLocks noGrp="1"/>
          </p:cNvSpPr>
          <p:nvPr>
            <p:ph type="body" idx="2"/>
          </p:nvPr>
        </p:nvSpPr>
        <p:spPr>
          <a:xfrm>
            <a:off x="6378813" y="2084967"/>
            <a:ext cx="4475600" cy="3735600"/>
          </a:xfrm>
          <a:prstGeom prst="rect">
            <a:avLst/>
          </a:prstGeom>
        </p:spPr>
        <p:txBody>
          <a:bodyPr spcFirstLastPara="1" wrap="square" lIns="0" tIns="0" rIns="0" bIns="0" anchor="t" anchorCtr="0"/>
          <a:lstStyle>
            <a:lvl1pPr marL="609585" lvl="0" indent="-474121">
              <a:spcBef>
                <a:spcPts val="800"/>
              </a:spcBef>
              <a:spcAft>
                <a:spcPts val="0"/>
              </a:spcAft>
              <a:buSzPts val="2000"/>
              <a:buChar char="➢"/>
              <a:defRPr sz="2667"/>
            </a:lvl1pPr>
            <a:lvl2pPr marL="1219170" lvl="1" indent="-474121">
              <a:spcBef>
                <a:spcPts val="0"/>
              </a:spcBef>
              <a:spcAft>
                <a:spcPts val="0"/>
              </a:spcAft>
              <a:buSzPts val="2000"/>
              <a:buChar char="￫"/>
              <a:defRPr sz="2667"/>
            </a:lvl2pPr>
            <a:lvl3pPr marL="1828754" lvl="2" indent="-474121">
              <a:spcBef>
                <a:spcPts val="0"/>
              </a:spcBef>
              <a:spcAft>
                <a:spcPts val="0"/>
              </a:spcAft>
              <a:buSzPts val="2000"/>
              <a:buChar char="￫"/>
              <a:defRPr sz="2667"/>
            </a:lvl3pPr>
            <a:lvl4pPr marL="2438339" lvl="3" indent="-474121">
              <a:spcBef>
                <a:spcPts val="0"/>
              </a:spcBef>
              <a:spcAft>
                <a:spcPts val="0"/>
              </a:spcAft>
              <a:buSzPts val="2000"/>
              <a:buChar char="￫"/>
              <a:defRPr sz="2667"/>
            </a:lvl4pPr>
            <a:lvl5pPr marL="3047924" lvl="4" indent="-474121">
              <a:spcBef>
                <a:spcPts val="0"/>
              </a:spcBef>
              <a:spcAft>
                <a:spcPts val="0"/>
              </a:spcAft>
              <a:buSzPts val="2000"/>
              <a:buChar char="￫"/>
              <a:defRPr sz="2667"/>
            </a:lvl5pPr>
            <a:lvl6pPr marL="3657509" lvl="5" indent="-474121">
              <a:spcBef>
                <a:spcPts val="0"/>
              </a:spcBef>
              <a:spcAft>
                <a:spcPts val="0"/>
              </a:spcAft>
              <a:buSzPts val="2000"/>
              <a:buChar char="￫"/>
              <a:defRPr sz="2667"/>
            </a:lvl6pPr>
            <a:lvl7pPr marL="4267093" lvl="6" indent="-474121">
              <a:spcBef>
                <a:spcPts val="0"/>
              </a:spcBef>
              <a:spcAft>
                <a:spcPts val="0"/>
              </a:spcAft>
              <a:buSzPts val="2000"/>
              <a:buChar char="￫"/>
              <a:defRPr sz="2667"/>
            </a:lvl7pPr>
            <a:lvl8pPr marL="4876678" lvl="7" indent="-474121">
              <a:spcBef>
                <a:spcPts val="0"/>
              </a:spcBef>
              <a:spcAft>
                <a:spcPts val="0"/>
              </a:spcAft>
              <a:buSzPts val="2000"/>
              <a:buChar char="￫"/>
              <a:defRPr sz="2667"/>
            </a:lvl8pPr>
            <a:lvl9pPr marL="5486263" lvl="8" indent="-474121">
              <a:spcBef>
                <a:spcPts val="0"/>
              </a:spcBef>
              <a:spcAft>
                <a:spcPts val="0"/>
              </a:spcAft>
              <a:buSzPts val="2000"/>
              <a:buChar char="￫"/>
              <a:defRPr sz="2667"/>
            </a:lvl9pPr>
          </a:lstStyle>
          <a:p>
            <a:endParaRPr/>
          </a:p>
        </p:txBody>
      </p:sp>
      <p:sp>
        <p:nvSpPr>
          <p:cNvPr id="99" name="Google Shape;99;p7"/>
          <p:cNvSpPr txBox="1">
            <a:spLocks noGrp="1"/>
          </p:cNvSpPr>
          <p:nvPr>
            <p:ph type="sldNum" idx="12"/>
          </p:nvPr>
        </p:nvSpPr>
        <p:spPr>
          <a:xfrm>
            <a:off x="5730200" y="6126367"/>
            <a:ext cx="731600" cy="731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675704017"/>
      </p:ext>
    </p:extLst>
  </p:cSld>
  <p:clrMapOvr>
    <a:masterClrMapping/>
  </p:clrMapOvr>
  <p:transition spd="med">
    <p:pull/>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3 columns">
  <p:cSld name="Title + 3 columns">
    <p:bg>
      <p:bgPr>
        <a:blipFill>
          <a:blip r:embed="rId2">
            <a:alphaModFix/>
          </a:blip>
          <a:stretch>
            <a:fillRect/>
          </a:stretch>
        </a:blipFill>
        <a:effectLst/>
      </p:bgPr>
    </p:bg>
    <p:spTree>
      <p:nvGrpSpPr>
        <p:cNvPr id="1" name="Shape 100"/>
        <p:cNvGrpSpPr/>
        <p:nvPr/>
      </p:nvGrpSpPr>
      <p:grpSpPr>
        <a:xfrm>
          <a:off x="0" y="0"/>
          <a:ext cx="0" cy="0"/>
          <a:chOff x="0" y="0"/>
          <a:chExt cx="0" cy="0"/>
        </a:xfrm>
      </p:grpSpPr>
      <p:sp>
        <p:nvSpPr>
          <p:cNvPr id="101" name="Google Shape;101;p8"/>
          <p:cNvSpPr/>
          <p:nvPr/>
        </p:nvSpPr>
        <p:spPr>
          <a:xfrm>
            <a:off x="33" y="-10033"/>
            <a:ext cx="12192000" cy="6868000"/>
          </a:xfrm>
          <a:prstGeom prst="rect">
            <a:avLst/>
          </a:prstGeom>
          <a:solidFill>
            <a:srgbClr val="040E11">
              <a:alpha val="2115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102" name="Google Shape;102;p8"/>
          <p:cNvGrpSpPr/>
          <p:nvPr/>
        </p:nvGrpSpPr>
        <p:grpSpPr>
          <a:xfrm>
            <a:off x="416634" y="406567"/>
            <a:ext cx="11358812" cy="6034812"/>
            <a:chOff x="312475" y="304925"/>
            <a:chExt cx="8519109" cy="4526109"/>
          </a:xfrm>
        </p:grpSpPr>
        <p:sp>
          <p:nvSpPr>
            <p:cNvPr id="103" name="Google Shape;103;p8"/>
            <p:cNvSpPr/>
            <p:nvPr/>
          </p:nvSpPr>
          <p:spPr>
            <a:xfrm>
              <a:off x="548725" y="541175"/>
              <a:ext cx="8046600" cy="4053600"/>
            </a:xfrm>
            <a:prstGeom prst="snip2DiagRect">
              <a:avLst>
                <a:gd name="adj1" fmla="val 0"/>
                <a:gd name="adj2" fmla="val 8729"/>
              </a:avLst>
            </a:prstGeom>
            <a:solidFill>
              <a:srgbClr val="FFFFFF"/>
            </a:solidFill>
            <a:ln>
              <a:noFill/>
            </a:ln>
            <a:effectLst>
              <a:outerShdw blurRad="42863" dist="9525" algn="bl" rotWithShape="0">
                <a:srgbClr val="000000">
                  <a:alpha val="6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4" name="Google Shape;104;p8"/>
            <p:cNvSpPr/>
            <p:nvPr/>
          </p:nvSpPr>
          <p:spPr>
            <a:xfrm>
              <a:off x="624925" y="617375"/>
              <a:ext cx="7719575" cy="3706600"/>
            </a:xfrm>
            <a:custGeom>
              <a:avLst/>
              <a:gdLst/>
              <a:ahLst/>
              <a:cxnLst/>
              <a:rect l="l" t="t" r="r" b="b"/>
              <a:pathLst>
                <a:path w="308783" h="148264" extrusionOk="0">
                  <a:moveTo>
                    <a:pt x="0" y="148264"/>
                  </a:moveTo>
                  <a:lnTo>
                    <a:pt x="0" y="0"/>
                  </a:lnTo>
                  <a:lnTo>
                    <a:pt x="308783" y="0"/>
                  </a:lnTo>
                </a:path>
              </a:pathLst>
            </a:custGeom>
            <a:noFill/>
            <a:ln w="28575" cap="flat" cmpd="dbl">
              <a:solidFill>
                <a:srgbClr val="B0C6D3"/>
              </a:solidFill>
              <a:prstDash val="solid"/>
              <a:round/>
              <a:headEnd type="none" w="med" len="med"/>
              <a:tailEnd type="none" w="med" len="med"/>
            </a:ln>
          </p:spPr>
        </p:sp>
        <p:sp>
          <p:nvSpPr>
            <p:cNvPr id="105" name="Google Shape;105;p8"/>
            <p:cNvSpPr/>
            <p:nvPr/>
          </p:nvSpPr>
          <p:spPr>
            <a:xfrm rot="10800000">
              <a:off x="799550" y="811975"/>
              <a:ext cx="7719575" cy="3706600"/>
            </a:xfrm>
            <a:custGeom>
              <a:avLst/>
              <a:gdLst/>
              <a:ahLst/>
              <a:cxnLst/>
              <a:rect l="l" t="t" r="r" b="b"/>
              <a:pathLst>
                <a:path w="308783" h="148264" extrusionOk="0">
                  <a:moveTo>
                    <a:pt x="0" y="148264"/>
                  </a:moveTo>
                  <a:lnTo>
                    <a:pt x="0" y="0"/>
                  </a:lnTo>
                  <a:lnTo>
                    <a:pt x="308783" y="0"/>
                  </a:lnTo>
                </a:path>
              </a:pathLst>
            </a:custGeom>
            <a:noFill/>
            <a:ln w="28575" cap="flat" cmpd="dbl">
              <a:solidFill>
                <a:srgbClr val="B0C6D3"/>
              </a:solidFill>
              <a:prstDash val="solid"/>
              <a:round/>
              <a:headEnd type="none" w="med" len="med"/>
              <a:tailEnd type="none" w="med" len="med"/>
            </a:ln>
          </p:spPr>
        </p:sp>
        <p:pic>
          <p:nvPicPr>
            <p:cNvPr id="106" name="Google Shape;106;p8"/>
            <p:cNvPicPr preferRelativeResize="0"/>
            <p:nvPr/>
          </p:nvPicPr>
          <p:blipFill>
            <a:blip r:embed="rId3">
              <a:alphaModFix/>
            </a:blip>
            <a:stretch>
              <a:fillRect/>
            </a:stretch>
          </p:blipFill>
          <p:spPr>
            <a:xfrm rot="-2700000">
              <a:off x="696875" y="3795246"/>
              <a:ext cx="152400" cy="1150374"/>
            </a:xfrm>
            <a:prstGeom prst="rect">
              <a:avLst/>
            </a:prstGeom>
            <a:noFill/>
            <a:ln>
              <a:noFill/>
            </a:ln>
          </p:spPr>
        </p:pic>
        <p:pic>
          <p:nvPicPr>
            <p:cNvPr id="107" name="Google Shape;107;p8"/>
            <p:cNvPicPr preferRelativeResize="0"/>
            <p:nvPr/>
          </p:nvPicPr>
          <p:blipFill>
            <a:blip r:embed="rId3">
              <a:alphaModFix/>
            </a:blip>
            <a:stretch>
              <a:fillRect/>
            </a:stretch>
          </p:blipFill>
          <p:spPr>
            <a:xfrm rot="8100000">
              <a:off x="8294783" y="190338"/>
              <a:ext cx="152400" cy="1150374"/>
            </a:xfrm>
            <a:prstGeom prst="rect">
              <a:avLst/>
            </a:prstGeom>
            <a:noFill/>
            <a:ln>
              <a:noFill/>
            </a:ln>
          </p:spPr>
        </p:pic>
      </p:grpSp>
      <p:grpSp>
        <p:nvGrpSpPr>
          <p:cNvPr id="108" name="Google Shape;108;p8"/>
          <p:cNvGrpSpPr/>
          <p:nvPr/>
        </p:nvGrpSpPr>
        <p:grpSpPr>
          <a:xfrm>
            <a:off x="5910976" y="1593926"/>
            <a:ext cx="370049" cy="370205"/>
            <a:chOff x="1191725" y="238125"/>
            <a:chExt cx="5236550" cy="5238750"/>
          </a:xfrm>
        </p:grpSpPr>
        <p:sp>
          <p:nvSpPr>
            <p:cNvPr id="109" name="Google Shape;109;p8"/>
            <p:cNvSpPr/>
            <p:nvPr/>
          </p:nvSpPr>
          <p:spPr>
            <a:xfrm>
              <a:off x="2218800" y="1278375"/>
              <a:ext cx="1018300" cy="1002925"/>
            </a:xfrm>
            <a:custGeom>
              <a:avLst/>
              <a:gdLst/>
              <a:ahLst/>
              <a:cxnLst/>
              <a:rect l="l" t="t" r="r" b="b"/>
              <a:pathLst>
                <a:path w="40732" h="40117" extrusionOk="0">
                  <a:moveTo>
                    <a:pt x="0" y="1"/>
                  </a:moveTo>
                  <a:lnTo>
                    <a:pt x="23225" y="40116"/>
                  </a:lnTo>
                  <a:lnTo>
                    <a:pt x="37212" y="36158"/>
                  </a:lnTo>
                  <a:lnTo>
                    <a:pt x="40731" y="22962"/>
                  </a:lnTo>
                  <a:lnTo>
                    <a:pt x="0" y="1"/>
                  </a:lnTo>
                  <a:close/>
                </a:path>
              </a:pathLst>
            </a:custGeom>
            <a:solidFill>
              <a:srgbClr val="B0C6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solidFill>
                  <a:srgbClr val="B0C6D3"/>
                </a:solidFill>
              </a:endParaRPr>
            </a:p>
          </p:txBody>
        </p:sp>
        <p:sp>
          <p:nvSpPr>
            <p:cNvPr id="110" name="Google Shape;110;p8"/>
            <p:cNvSpPr/>
            <p:nvPr/>
          </p:nvSpPr>
          <p:spPr>
            <a:xfrm>
              <a:off x="2227575" y="3429300"/>
              <a:ext cx="1002925" cy="1018300"/>
            </a:xfrm>
            <a:custGeom>
              <a:avLst/>
              <a:gdLst/>
              <a:ahLst/>
              <a:cxnLst/>
              <a:rect l="l" t="t" r="r" b="b"/>
              <a:pathLst>
                <a:path w="40117" h="40732" extrusionOk="0">
                  <a:moveTo>
                    <a:pt x="22962" y="1"/>
                  </a:moveTo>
                  <a:lnTo>
                    <a:pt x="1" y="40732"/>
                  </a:lnTo>
                  <a:lnTo>
                    <a:pt x="40116" y="17595"/>
                  </a:lnTo>
                  <a:lnTo>
                    <a:pt x="36158" y="3608"/>
                  </a:lnTo>
                  <a:lnTo>
                    <a:pt x="22962" y="1"/>
                  </a:lnTo>
                  <a:close/>
                </a:path>
              </a:pathLst>
            </a:custGeom>
            <a:solidFill>
              <a:srgbClr val="B0C6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solidFill>
                  <a:srgbClr val="B0C6D3"/>
                </a:solidFill>
              </a:endParaRPr>
            </a:p>
          </p:txBody>
        </p:sp>
        <p:sp>
          <p:nvSpPr>
            <p:cNvPr id="111" name="Google Shape;111;p8"/>
            <p:cNvSpPr/>
            <p:nvPr/>
          </p:nvSpPr>
          <p:spPr>
            <a:xfrm>
              <a:off x="4385100" y="1267400"/>
              <a:ext cx="1005125" cy="1020500"/>
            </a:xfrm>
            <a:custGeom>
              <a:avLst/>
              <a:gdLst/>
              <a:ahLst/>
              <a:cxnLst/>
              <a:rect l="l" t="t" r="r" b="b"/>
              <a:pathLst>
                <a:path w="40205" h="40820" extrusionOk="0">
                  <a:moveTo>
                    <a:pt x="40204" y="0"/>
                  </a:moveTo>
                  <a:lnTo>
                    <a:pt x="1" y="23313"/>
                  </a:lnTo>
                  <a:lnTo>
                    <a:pt x="3872" y="37300"/>
                  </a:lnTo>
                  <a:lnTo>
                    <a:pt x="17155" y="40819"/>
                  </a:lnTo>
                  <a:lnTo>
                    <a:pt x="40204" y="0"/>
                  </a:lnTo>
                  <a:close/>
                </a:path>
              </a:pathLst>
            </a:custGeom>
            <a:solidFill>
              <a:srgbClr val="B0C6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solidFill>
                  <a:srgbClr val="B0C6D3"/>
                </a:solidFill>
              </a:endParaRPr>
            </a:p>
          </p:txBody>
        </p:sp>
        <p:sp>
          <p:nvSpPr>
            <p:cNvPr id="112" name="Google Shape;112;p8"/>
            <p:cNvSpPr/>
            <p:nvPr/>
          </p:nvSpPr>
          <p:spPr>
            <a:xfrm>
              <a:off x="4380700" y="3435900"/>
              <a:ext cx="1018300" cy="1002925"/>
            </a:xfrm>
            <a:custGeom>
              <a:avLst/>
              <a:gdLst/>
              <a:ahLst/>
              <a:cxnLst/>
              <a:rect l="l" t="t" r="r" b="b"/>
              <a:pathLst>
                <a:path w="40732" h="40117" extrusionOk="0">
                  <a:moveTo>
                    <a:pt x="17507" y="1"/>
                  </a:moveTo>
                  <a:lnTo>
                    <a:pt x="3520" y="3872"/>
                  </a:lnTo>
                  <a:lnTo>
                    <a:pt x="1" y="17155"/>
                  </a:lnTo>
                  <a:lnTo>
                    <a:pt x="40732" y="40116"/>
                  </a:lnTo>
                  <a:lnTo>
                    <a:pt x="17507" y="1"/>
                  </a:lnTo>
                  <a:close/>
                </a:path>
              </a:pathLst>
            </a:custGeom>
            <a:solidFill>
              <a:srgbClr val="B0C6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solidFill>
                  <a:srgbClr val="B0C6D3"/>
                </a:solidFill>
              </a:endParaRPr>
            </a:p>
          </p:txBody>
        </p:sp>
        <p:sp>
          <p:nvSpPr>
            <p:cNvPr id="113" name="Google Shape;113;p8"/>
            <p:cNvSpPr/>
            <p:nvPr/>
          </p:nvSpPr>
          <p:spPr>
            <a:xfrm>
              <a:off x="1191725" y="238125"/>
              <a:ext cx="5236550" cy="5238750"/>
            </a:xfrm>
            <a:custGeom>
              <a:avLst/>
              <a:gdLst/>
              <a:ahLst/>
              <a:cxnLst/>
              <a:rect l="l" t="t" r="r" b="b"/>
              <a:pathLst>
                <a:path w="209462" h="209550" extrusionOk="0">
                  <a:moveTo>
                    <a:pt x="103807" y="20761"/>
                  </a:moveTo>
                  <a:lnTo>
                    <a:pt x="103983" y="105391"/>
                  </a:lnTo>
                  <a:lnTo>
                    <a:pt x="103983" y="105391"/>
                  </a:lnTo>
                  <a:lnTo>
                    <a:pt x="89292" y="85245"/>
                  </a:lnTo>
                  <a:lnTo>
                    <a:pt x="103807" y="20761"/>
                  </a:lnTo>
                  <a:close/>
                  <a:moveTo>
                    <a:pt x="125097" y="89644"/>
                  </a:moveTo>
                  <a:lnTo>
                    <a:pt x="189668" y="104335"/>
                  </a:lnTo>
                  <a:lnTo>
                    <a:pt x="103983" y="105391"/>
                  </a:lnTo>
                  <a:lnTo>
                    <a:pt x="120170" y="124481"/>
                  </a:lnTo>
                  <a:lnTo>
                    <a:pt x="105479" y="188964"/>
                  </a:lnTo>
                  <a:lnTo>
                    <a:pt x="103983" y="105391"/>
                  </a:lnTo>
                  <a:lnTo>
                    <a:pt x="84277" y="120082"/>
                  </a:lnTo>
                  <a:lnTo>
                    <a:pt x="19706" y="105391"/>
                  </a:lnTo>
                  <a:lnTo>
                    <a:pt x="103983" y="105391"/>
                  </a:lnTo>
                  <a:lnTo>
                    <a:pt x="125097" y="89644"/>
                  </a:lnTo>
                  <a:close/>
                  <a:moveTo>
                    <a:pt x="104423" y="0"/>
                  </a:moveTo>
                  <a:lnTo>
                    <a:pt x="82518" y="82078"/>
                  </a:lnTo>
                  <a:lnTo>
                    <a:pt x="0" y="105127"/>
                  </a:lnTo>
                  <a:lnTo>
                    <a:pt x="81902" y="127032"/>
                  </a:lnTo>
                  <a:lnTo>
                    <a:pt x="104951" y="209550"/>
                  </a:lnTo>
                  <a:lnTo>
                    <a:pt x="126856" y="127472"/>
                  </a:lnTo>
                  <a:lnTo>
                    <a:pt x="209462" y="104511"/>
                  </a:lnTo>
                  <a:lnTo>
                    <a:pt x="127384" y="82694"/>
                  </a:lnTo>
                  <a:lnTo>
                    <a:pt x="104423" y="0"/>
                  </a:lnTo>
                  <a:close/>
                </a:path>
              </a:pathLst>
            </a:custGeom>
            <a:solidFill>
              <a:srgbClr val="B0C6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solidFill>
                  <a:srgbClr val="B0C6D3"/>
                </a:solidFill>
              </a:endParaRPr>
            </a:p>
          </p:txBody>
        </p:sp>
      </p:grpSp>
      <p:sp>
        <p:nvSpPr>
          <p:cNvPr id="114" name="Google Shape;114;p8"/>
          <p:cNvSpPr txBox="1">
            <a:spLocks noGrp="1"/>
          </p:cNvSpPr>
          <p:nvPr>
            <p:ph type="title"/>
          </p:nvPr>
        </p:nvSpPr>
        <p:spPr>
          <a:xfrm>
            <a:off x="1337600" y="823167"/>
            <a:ext cx="9516800" cy="731600"/>
          </a:xfrm>
          <a:prstGeom prst="rect">
            <a:avLst/>
          </a:prstGeom>
        </p:spPr>
        <p:txBody>
          <a:bodyPr spcFirstLastPara="1" wrap="square" lIns="0" tIns="0" rIns="0" bIns="0" anchor="b" anchorCtr="0"/>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115" name="Google Shape;115;p8"/>
          <p:cNvSpPr txBox="1">
            <a:spLocks noGrp="1"/>
          </p:cNvSpPr>
          <p:nvPr>
            <p:ph type="body" idx="1"/>
          </p:nvPr>
        </p:nvSpPr>
        <p:spPr>
          <a:xfrm>
            <a:off x="1337600" y="2084967"/>
            <a:ext cx="2978400" cy="3663600"/>
          </a:xfrm>
          <a:prstGeom prst="rect">
            <a:avLst/>
          </a:prstGeom>
        </p:spPr>
        <p:txBody>
          <a:bodyPr spcFirstLastPara="1" wrap="square" lIns="0" tIns="0" rIns="0" bIns="0" anchor="t" anchorCtr="0"/>
          <a:lstStyle>
            <a:lvl1pPr marL="609585" lvl="0" indent="-440256" rtl="0">
              <a:spcBef>
                <a:spcPts val="800"/>
              </a:spcBef>
              <a:spcAft>
                <a:spcPts val="0"/>
              </a:spcAft>
              <a:buSzPts val="1600"/>
              <a:buChar char="➢"/>
              <a:defRPr sz="2133"/>
            </a:lvl1pPr>
            <a:lvl2pPr marL="1219170" lvl="1" indent="-440256" rtl="0">
              <a:spcBef>
                <a:spcPts val="0"/>
              </a:spcBef>
              <a:spcAft>
                <a:spcPts val="0"/>
              </a:spcAft>
              <a:buSzPts val="1600"/>
              <a:buChar char="￫"/>
              <a:defRPr sz="2133"/>
            </a:lvl2pPr>
            <a:lvl3pPr marL="1828754" lvl="2" indent="-440256" rtl="0">
              <a:spcBef>
                <a:spcPts val="0"/>
              </a:spcBef>
              <a:spcAft>
                <a:spcPts val="0"/>
              </a:spcAft>
              <a:buSzPts val="1600"/>
              <a:buChar char="￫"/>
              <a:defRPr sz="2133"/>
            </a:lvl3pPr>
            <a:lvl4pPr marL="2438339" lvl="3" indent="-440256" rtl="0">
              <a:spcBef>
                <a:spcPts val="0"/>
              </a:spcBef>
              <a:spcAft>
                <a:spcPts val="0"/>
              </a:spcAft>
              <a:buSzPts val="1600"/>
              <a:buChar char="￫"/>
              <a:defRPr sz="2133"/>
            </a:lvl4pPr>
            <a:lvl5pPr marL="3047924" lvl="4" indent="-440256" rtl="0">
              <a:spcBef>
                <a:spcPts val="0"/>
              </a:spcBef>
              <a:spcAft>
                <a:spcPts val="0"/>
              </a:spcAft>
              <a:buSzPts val="1600"/>
              <a:buChar char="￫"/>
              <a:defRPr sz="2133"/>
            </a:lvl5pPr>
            <a:lvl6pPr marL="3657509" lvl="5" indent="-440256" rtl="0">
              <a:spcBef>
                <a:spcPts val="0"/>
              </a:spcBef>
              <a:spcAft>
                <a:spcPts val="0"/>
              </a:spcAft>
              <a:buSzPts val="1600"/>
              <a:buChar char="￫"/>
              <a:defRPr sz="2133"/>
            </a:lvl6pPr>
            <a:lvl7pPr marL="4267093" lvl="6" indent="-440256" rtl="0">
              <a:spcBef>
                <a:spcPts val="0"/>
              </a:spcBef>
              <a:spcAft>
                <a:spcPts val="0"/>
              </a:spcAft>
              <a:buSzPts val="1600"/>
              <a:buChar char="￫"/>
              <a:defRPr sz="2133"/>
            </a:lvl7pPr>
            <a:lvl8pPr marL="4876678" lvl="7" indent="-440256" rtl="0">
              <a:spcBef>
                <a:spcPts val="0"/>
              </a:spcBef>
              <a:spcAft>
                <a:spcPts val="0"/>
              </a:spcAft>
              <a:buSzPts val="1600"/>
              <a:buChar char="￫"/>
              <a:defRPr sz="2133"/>
            </a:lvl8pPr>
            <a:lvl9pPr marL="5486263" lvl="8" indent="-440256" rtl="0">
              <a:spcBef>
                <a:spcPts val="0"/>
              </a:spcBef>
              <a:spcAft>
                <a:spcPts val="0"/>
              </a:spcAft>
              <a:buSzPts val="1600"/>
              <a:buChar char="￫"/>
              <a:defRPr sz="2133"/>
            </a:lvl9pPr>
          </a:lstStyle>
          <a:p>
            <a:endParaRPr/>
          </a:p>
        </p:txBody>
      </p:sp>
      <p:sp>
        <p:nvSpPr>
          <p:cNvPr id="116" name="Google Shape;116;p8"/>
          <p:cNvSpPr txBox="1">
            <a:spLocks noGrp="1"/>
          </p:cNvSpPr>
          <p:nvPr>
            <p:ph type="body" idx="2"/>
          </p:nvPr>
        </p:nvSpPr>
        <p:spPr>
          <a:xfrm>
            <a:off x="4606800" y="2084967"/>
            <a:ext cx="2978400" cy="3663600"/>
          </a:xfrm>
          <a:prstGeom prst="rect">
            <a:avLst/>
          </a:prstGeom>
        </p:spPr>
        <p:txBody>
          <a:bodyPr spcFirstLastPara="1" wrap="square" lIns="0" tIns="0" rIns="0" bIns="0" anchor="t" anchorCtr="0"/>
          <a:lstStyle>
            <a:lvl1pPr marL="609585" lvl="0" indent="-440256" rtl="0">
              <a:spcBef>
                <a:spcPts val="800"/>
              </a:spcBef>
              <a:spcAft>
                <a:spcPts val="0"/>
              </a:spcAft>
              <a:buSzPts val="1600"/>
              <a:buChar char="➢"/>
              <a:defRPr sz="2133"/>
            </a:lvl1pPr>
            <a:lvl2pPr marL="1219170" lvl="1" indent="-440256" rtl="0">
              <a:spcBef>
                <a:spcPts val="0"/>
              </a:spcBef>
              <a:spcAft>
                <a:spcPts val="0"/>
              </a:spcAft>
              <a:buSzPts val="1600"/>
              <a:buChar char="￫"/>
              <a:defRPr sz="2133"/>
            </a:lvl2pPr>
            <a:lvl3pPr marL="1828754" lvl="2" indent="-440256" rtl="0">
              <a:spcBef>
                <a:spcPts val="0"/>
              </a:spcBef>
              <a:spcAft>
                <a:spcPts val="0"/>
              </a:spcAft>
              <a:buSzPts val="1600"/>
              <a:buChar char="￫"/>
              <a:defRPr sz="2133"/>
            </a:lvl3pPr>
            <a:lvl4pPr marL="2438339" lvl="3" indent="-440256" rtl="0">
              <a:spcBef>
                <a:spcPts val="0"/>
              </a:spcBef>
              <a:spcAft>
                <a:spcPts val="0"/>
              </a:spcAft>
              <a:buSzPts val="1600"/>
              <a:buChar char="￫"/>
              <a:defRPr sz="2133"/>
            </a:lvl4pPr>
            <a:lvl5pPr marL="3047924" lvl="4" indent="-440256" rtl="0">
              <a:spcBef>
                <a:spcPts val="0"/>
              </a:spcBef>
              <a:spcAft>
                <a:spcPts val="0"/>
              </a:spcAft>
              <a:buSzPts val="1600"/>
              <a:buChar char="￫"/>
              <a:defRPr sz="2133"/>
            </a:lvl5pPr>
            <a:lvl6pPr marL="3657509" lvl="5" indent="-440256" rtl="0">
              <a:spcBef>
                <a:spcPts val="0"/>
              </a:spcBef>
              <a:spcAft>
                <a:spcPts val="0"/>
              </a:spcAft>
              <a:buSzPts val="1600"/>
              <a:buChar char="￫"/>
              <a:defRPr sz="2133"/>
            </a:lvl6pPr>
            <a:lvl7pPr marL="4267093" lvl="6" indent="-440256" rtl="0">
              <a:spcBef>
                <a:spcPts val="0"/>
              </a:spcBef>
              <a:spcAft>
                <a:spcPts val="0"/>
              </a:spcAft>
              <a:buSzPts val="1600"/>
              <a:buChar char="￫"/>
              <a:defRPr sz="2133"/>
            </a:lvl7pPr>
            <a:lvl8pPr marL="4876678" lvl="7" indent="-440256" rtl="0">
              <a:spcBef>
                <a:spcPts val="0"/>
              </a:spcBef>
              <a:spcAft>
                <a:spcPts val="0"/>
              </a:spcAft>
              <a:buSzPts val="1600"/>
              <a:buChar char="￫"/>
              <a:defRPr sz="2133"/>
            </a:lvl8pPr>
            <a:lvl9pPr marL="5486263" lvl="8" indent="-440256" rtl="0">
              <a:spcBef>
                <a:spcPts val="0"/>
              </a:spcBef>
              <a:spcAft>
                <a:spcPts val="0"/>
              </a:spcAft>
              <a:buSzPts val="1600"/>
              <a:buChar char="￫"/>
              <a:defRPr sz="2133"/>
            </a:lvl9pPr>
          </a:lstStyle>
          <a:p>
            <a:endParaRPr/>
          </a:p>
        </p:txBody>
      </p:sp>
      <p:sp>
        <p:nvSpPr>
          <p:cNvPr id="117" name="Google Shape;117;p8"/>
          <p:cNvSpPr txBox="1">
            <a:spLocks noGrp="1"/>
          </p:cNvSpPr>
          <p:nvPr>
            <p:ph type="body" idx="3"/>
          </p:nvPr>
        </p:nvSpPr>
        <p:spPr>
          <a:xfrm>
            <a:off x="7876004" y="2084967"/>
            <a:ext cx="2978400" cy="3663600"/>
          </a:xfrm>
          <a:prstGeom prst="rect">
            <a:avLst/>
          </a:prstGeom>
        </p:spPr>
        <p:txBody>
          <a:bodyPr spcFirstLastPara="1" wrap="square" lIns="0" tIns="0" rIns="0" bIns="0" anchor="t" anchorCtr="0"/>
          <a:lstStyle>
            <a:lvl1pPr marL="609585" lvl="0" indent="-440256" rtl="0">
              <a:spcBef>
                <a:spcPts val="800"/>
              </a:spcBef>
              <a:spcAft>
                <a:spcPts val="0"/>
              </a:spcAft>
              <a:buSzPts val="1600"/>
              <a:buChar char="➢"/>
              <a:defRPr sz="2133"/>
            </a:lvl1pPr>
            <a:lvl2pPr marL="1219170" lvl="1" indent="-440256" rtl="0">
              <a:spcBef>
                <a:spcPts val="0"/>
              </a:spcBef>
              <a:spcAft>
                <a:spcPts val="0"/>
              </a:spcAft>
              <a:buSzPts val="1600"/>
              <a:buChar char="￫"/>
              <a:defRPr sz="2133"/>
            </a:lvl2pPr>
            <a:lvl3pPr marL="1828754" lvl="2" indent="-440256" rtl="0">
              <a:spcBef>
                <a:spcPts val="0"/>
              </a:spcBef>
              <a:spcAft>
                <a:spcPts val="0"/>
              </a:spcAft>
              <a:buSzPts val="1600"/>
              <a:buChar char="￫"/>
              <a:defRPr sz="2133"/>
            </a:lvl3pPr>
            <a:lvl4pPr marL="2438339" lvl="3" indent="-440256" rtl="0">
              <a:spcBef>
                <a:spcPts val="0"/>
              </a:spcBef>
              <a:spcAft>
                <a:spcPts val="0"/>
              </a:spcAft>
              <a:buSzPts val="1600"/>
              <a:buChar char="￫"/>
              <a:defRPr sz="2133"/>
            </a:lvl4pPr>
            <a:lvl5pPr marL="3047924" lvl="4" indent="-440256" rtl="0">
              <a:spcBef>
                <a:spcPts val="0"/>
              </a:spcBef>
              <a:spcAft>
                <a:spcPts val="0"/>
              </a:spcAft>
              <a:buSzPts val="1600"/>
              <a:buChar char="￫"/>
              <a:defRPr sz="2133"/>
            </a:lvl5pPr>
            <a:lvl6pPr marL="3657509" lvl="5" indent="-440256" rtl="0">
              <a:spcBef>
                <a:spcPts val="0"/>
              </a:spcBef>
              <a:spcAft>
                <a:spcPts val="0"/>
              </a:spcAft>
              <a:buSzPts val="1600"/>
              <a:buChar char="￫"/>
              <a:defRPr sz="2133"/>
            </a:lvl6pPr>
            <a:lvl7pPr marL="4267093" lvl="6" indent="-440256" rtl="0">
              <a:spcBef>
                <a:spcPts val="0"/>
              </a:spcBef>
              <a:spcAft>
                <a:spcPts val="0"/>
              </a:spcAft>
              <a:buSzPts val="1600"/>
              <a:buChar char="￫"/>
              <a:defRPr sz="2133"/>
            </a:lvl7pPr>
            <a:lvl8pPr marL="4876678" lvl="7" indent="-440256" rtl="0">
              <a:spcBef>
                <a:spcPts val="0"/>
              </a:spcBef>
              <a:spcAft>
                <a:spcPts val="0"/>
              </a:spcAft>
              <a:buSzPts val="1600"/>
              <a:buChar char="￫"/>
              <a:defRPr sz="2133"/>
            </a:lvl8pPr>
            <a:lvl9pPr marL="5486263" lvl="8" indent="-440256" rtl="0">
              <a:spcBef>
                <a:spcPts val="0"/>
              </a:spcBef>
              <a:spcAft>
                <a:spcPts val="0"/>
              </a:spcAft>
              <a:buSzPts val="1600"/>
              <a:buChar char="￫"/>
              <a:defRPr sz="2133"/>
            </a:lvl9pPr>
          </a:lstStyle>
          <a:p>
            <a:endParaRPr/>
          </a:p>
        </p:txBody>
      </p:sp>
      <p:sp>
        <p:nvSpPr>
          <p:cNvPr id="118" name="Google Shape;118;p8"/>
          <p:cNvSpPr txBox="1">
            <a:spLocks noGrp="1"/>
          </p:cNvSpPr>
          <p:nvPr>
            <p:ph type="sldNum" idx="12"/>
          </p:nvPr>
        </p:nvSpPr>
        <p:spPr>
          <a:xfrm>
            <a:off x="5730200" y="6126367"/>
            <a:ext cx="731600" cy="731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72685474"/>
      </p:ext>
    </p:extLst>
  </p:cSld>
  <p:clrMapOvr>
    <a:masterClrMapping/>
  </p:clrMapOvr>
  <p:transition spd="med">
    <p:pull/>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 only">
    <p:bg>
      <p:bgPr>
        <a:blipFill>
          <a:blip r:embed="rId2">
            <a:alphaModFix/>
          </a:blip>
          <a:stretch>
            <a:fillRect/>
          </a:stretch>
        </a:blipFill>
        <a:effectLst/>
      </p:bgPr>
    </p:bg>
    <p:spTree>
      <p:nvGrpSpPr>
        <p:cNvPr id="1" name="Shape 119"/>
        <p:cNvGrpSpPr/>
        <p:nvPr/>
      </p:nvGrpSpPr>
      <p:grpSpPr>
        <a:xfrm>
          <a:off x="0" y="0"/>
          <a:ext cx="0" cy="0"/>
          <a:chOff x="0" y="0"/>
          <a:chExt cx="0" cy="0"/>
        </a:xfrm>
      </p:grpSpPr>
      <p:sp>
        <p:nvSpPr>
          <p:cNvPr id="120" name="Google Shape;120;p9"/>
          <p:cNvSpPr/>
          <p:nvPr/>
        </p:nvSpPr>
        <p:spPr>
          <a:xfrm>
            <a:off x="33" y="-10033"/>
            <a:ext cx="12192000" cy="6868000"/>
          </a:xfrm>
          <a:prstGeom prst="rect">
            <a:avLst/>
          </a:prstGeom>
          <a:solidFill>
            <a:srgbClr val="040E11">
              <a:alpha val="2115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121" name="Google Shape;121;p9"/>
          <p:cNvGrpSpPr/>
          <p:nvPr/>
        </p:nvGrpSpPr>
        <p:grpSpPr>
          <a:xfrm>
            <a:off x="416634" y="406567"/>
            <a:ext cx="11358812" cy="6034812"/>
            <a:chOff x="312475" y="304925"/>
            <a:chExt cx="8519109" cy="4526109"/>
          </a:xfrm>
        </p:grpSpPr>
        <p:sp>
          <p:nvSpPr>
            <p:cNvPr id="122" name="Google Shape;122;p9"/>
            <p:cNvSpPr/>
            <p:nvPr/>
          </p:nvSpPr>
          <p:spPr>
            <a:xfrm>
              <a:off x="548725" y="541175"/>
              <a:ext cx="8046600" cy="4053600"/>
            </a:xfrm>
            <a:prstGeom prst="snip2DiagRect">
              <a:avLst>
                <a:gd name="adj1" fmla="val 0"/>
                <a:gd name="adj2" fmla="val 8729"/>
              </a:avLst>
            </a:prstGeom>
            <a:solidFill>
              <a:srgbClr val="FFFFFF"/>
            </a:solidFill>
            <a:ln>
              <a:noFill/>
            </a:ln>
            <a:effectLst>
              <a:outerShdw blurRad="42863" dist="9525" algn="bl" rotWithShape="0">
                <a:srgbClr val="000000">
                  <a:alpha val="6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3" name="Google Shape;123;p9"/>
            <p:cNvSpPr/>
            <p:nvPr/>
          </p:nvSpPr>
          <p:spPr>
            <a:xfrm>
              <a:off x="624925" y="617375"/>
              <a:ext cx="7719575" cy="3706600"/>
            </a:xfrm>
            <a:custGeom>
              <a:avLst/>
              <a:gdLst/>
              <a:ahLst/>
              <a:cxnLst/>
              <a:rect l="l" t="t" r="r" b="b"/>
              <a:pathLst>
                <a:path w="308783" h="148264" extrusionOk="0">
                  <a:moveTo>
                    <a:pt x="0" y="148264"/>
                  </a:moveTo>
                  <a:lnTo>
                    <a:pt x="0" y="0"/>
                  </a:lnTo>
                  <a:lnTo>
                    <a:pt x="308783" y="0"/>
                  </a:lnTo>
                </a:path>
              </a:pathLst>
            </a:custGeom>
            <a:noFill/>
            <a:ln w="28575" cap="flat" cmpd="dbl">
              <a:solidFill>
                <a:srgbClr val="B0C6D3"/>
              </a:solidFill>
              <a:prstDash val="solid"/>
              <a:round/>
              <a:headEnd type="none" w="med" len="med"/>
              <a:tailEnd type="none" w="med" len="med"/>
            </a:ln>
          </p:spPr>
        </p:sp>
        <p:sp>
          <p:nvSpPr>
            <p:cNvPr id="124" name="Google Shape;124;p9"/>
            <p:cNvSpPr/>
            <p:nvPr/>
          </p:nvSpPr>
          <p:spPr>
            <a:xfrm rot="10800000">
              <a:off x="799550" y="811975"/>
              <a:ext cx="7719575" cy="3706600"/>
            </a:xfrm>
            <a:custGeom>
              <a:avLst/>
              <a:gdLst/>
              <a:ahLst/>
              <a:cxnLst/>
              <a:rect l="l" t="t" r="r" b="b"/>
              <a:pathLst>
                <a:path w="308783" h="148264" extrusionOk="0">
                  <a:moveTo>
                    <a:pt x="0" y="148264"/>
                  </a:moveTo>
                  <a:lnTo>
                    <a:pt x="0" y="0"/>
                  </a:lnTo>
                  <a:lnTo>
                    <a:pt x="308783" y="0"/>
                  </a:lnTo>
                </a:path>
              </a:pathLst>
            </a:custGeom>
            <a:noFill/>
            <a:ln w="28575" cap="flat" cmpd="dbl">
              <a:solidFill>
                <a:srgbClr val="B0C6D3"/>
              </a:solidFill>
              <a:prstDash val="solid"/>
              <a:round/>
              <a:headEnd type="none" w="med" len="med"/>
              <a:tailEnd type="none" w="med" len="med"/>
            </a:ln>
          </p:spPr>
        </p:sp>
        <p:pic>
          <p:nvPicPr>
            <p:cNvPr id="125" name="Google Shape;125;p9"/>
            <p:cNvPicPr preferRelativeResize="0"/>
            <p:nvPr/>
          </p:nvPicPr>
          <p:blipFill>
            <a:blip r:embed="rId3">
              <a:alphaModFix/>
            </a:blip>
            <a:stretch>
              <a:fillRect/>
            </a:stretch>
          </p:blipFill>
          <p:spPr>
            <a:xfrm rot="-2700000">
              <a:off x="696875" y="3795246"/>
              <a:ext cx="152400" cy="1150374"/>
            </a:xfrm>
            <a:prstGeom prst="rect">
              <a:avLst/>
            </a:prstGeom>
            <a:noFill/>
            <a:ln>
              <a:noFill/>
            </a:ln>
          </p:spPr>
        </p:pic>
        <p:pic>
          <p:nvPicPr>
            <p:cNvPr id="126" name="Google Shape;126;p9"/>
            <p:cNvPicPr preferRelativeResize="0"/>
            <p:nvPr/>
          </p:nvPicPr>
          <p:blipFill>
            <a:blip r:embed="rId3">
              <a:alphaModFix/>
            </a:blip>
            <a:stretch>
              <a:fillRect/>
            </a:stretch>
          </p:blipFill>
          <p:spPr>
            <a:xfrm rot="8100000">
              <a:off x="8294783" y="190338"/>
              <a:ext cx="152400" cy="1150374"/>
            </a:xfrm>
            <a:prstGeom prst="rect">
              <a:avLst/>
            </a:prstGeom>
            <a:noFill/>
            <a:ln>
              <a:noFill/>
            </a:ln>
          </p:spPr>
        </p:pic>
      </p:grpSp>
      <p:grpSp>
        <p:nvGrpSpPr>
          <p:cNvPr id="127" name="Google Shape;127;p9"/>
          <p:cNvGrpSpPr/>
          <p:nvPr/>
        </p:nvGrpSpPr>
        <p:grpSpPr>
          <a:xfrm>
            <a:off x="5910976" y="1593926"/>
            <a:ext cx="370049" cy="370205"/>
            <a:chOff x="1191725" y="238125"/>
            <a:chExt cx="5236550" cy="5238750"/>
          </a:xfrm>
        </p:grpSpPr>
        <p:sp>
          <p:nvSpPr>
            <p:cNvPr id="128" name="Google Shape;128;p9"/>
            <p:cNvSpPr/>
            <p:nvPr/>
          </p:nvSpPr>
          <p:spPr>
            <a:xfrm>
              <a:off x="2218800" y="1278375"/>
              <a:ext cx="1018300" cy="1002925"/>
            </a:xfrm>
            <a:custGeom>
              <a:avLst/>
              <a:gdLst/>
              <a:ahLst/>
              <a:cxnLst/>
              <a:rect l="l" t="t" r="r" b="b"/>
              <a:pathLst>
                <a:path w="40732" h="40117" extrusionOk="0">
                  <a:moveTo>
                    <a:pt x="0" y="1"/>
                  </a:moveTo>
                  <a:lnTo>
                    <a:pt x="23225" y="40116"/>
                  </a:lnTo>
                  <a:lnTo>
                    <a:pt x="37212" y="36158"/>
                  </a:lnTo>
                  <a:lnTo>
                    <a:pt x="40731" y="22962"/>
                  </a:lnTo>
                  <a:lnTo>
                    <a:pt x="0" y="1"/>
                  </a:lnTo>
                  <a:close/>
                </a:path>
              </a:pathLst>
            </a:custGeom>
            <a:solidFill>
              <a:srgbClr val="B0C6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solidFill>
                  <a:srgbClr val="B0C6D3"/>
                </a:solidFill>
              </a:endParaRPr>
            </a:p>
          </p:txBody>
        </p:sp>
        <p:sp>
          <p:nvSpPr>
            <p:cNvPr id="129" name="Google Shape;129;p9"/>
            <p:cNvSpPr/>
            <p:nvPr/>
          </p:nvSpPr>
          <p:spPr>
            <a:xfrm>
              <a:off x="2227575" y="3429300"/>
              <a:ext cx="1002925" cy="1018300"/>
            </a:xfrm>
            <a:custGeom>
              <a:avLst/>
              <a:gdLst/>
              <a:ahLst/>
              <a:cxnLst/>
              <a:rect l="l" t="t" r="r" b="b"/>
              <a:pathLst>
                <a:path w="40117" h="40732" extrusionOk="0">
                  <a:moveTo>
                    <a:pt x="22962" y="1"/>
                  </a:moveTo>
                  <a:lnTo>
                    <a:pt x="1" y="40732"/>
                  </a:lnTo>
                  <a:lnTo>
                    <a:pt x="40116" y="17595"/>
                  </a:lnTo>
                  <a:lnTo>
                    <a:pt x="36158" y="3608"/>
                  </a:lnTo>
                  <a:lnTo>
                    <a:pt x="22962" y="1"/>
                  </a:lnTo>
                  <a:close/>
                </a:path>
              </a:pathLst>
            </a:custGeom>
            <a:solidFill>
              <a:srgbClr val="B0C6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solidFill>
                  <a:srgbClr val="B0C6D3"/>
                </a:solidFill>
              </a:endParaRPr>
            </a:p>
          </p:txBody>
        </p:sp>
        <p:sp>
          <p:nvSpPr>
            <p:cNvPr id="130" name="Google Shape;130;p9"/>
            <p:cNvSpPr/>
            <p:nvPr/>
          </p:nvSpPr>
          <p:spPr>
            <a:xfrm>
              <a:off x="4385100" y="1267400"/>
              <a:ext cx="1005125" cy="1020500"/>
            </a:xfrm>
            <a:custGeom>
              <a:avLst/>
              <a:gdLst/>
              <a:ahLst/>
              <a:cxnLst/>
              <a:rect l="l" t="t" r="r" b="b"/>
              <a:pathLst>
                <a:path w="40205" h="40820" extrusionOk="0">
                  <a:moveTo>
                    <a:pt x="40204" y="0"/>
                  </a:moveTo>
                  <a:lnTo>
                    <a:pt x="1" y="23313"/>
                  </a:lnTo>
                  <a:lnTo>
                    <a:pt x="3872" y="37300"/>
                  </a:lnTo>
                  <a:lnTo>
                    <a:pt x="17155" y="40819"/>
                  </a:lnTo>
                  <a:lnTo>
                    <a:pt x="40204" y="0"/>
                  </a:lnTo>
                  <a:close/>
                </a:path>
              </a:pathLst>
            </a:custGeom>
            <a:solidFill>
              <a:srgbClr val="B0C6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solidFill>
                  <a:srgbClr val="B0C6D3"/>
                </a:solidFill>
              </a:endParaRPr>
            </a:p>
          </p:txBody>
        </p:sp>
        <p:sp>
          <p:nvSpPr>
            <p:cNvPr id="131" name="Google Shape;131;p9"/>
            <p:cNvSpPr/>
            <p:nvPr/>
          </p:nvSpPr>
          <p:spPr>
            <a:xfrm>
              <a:off x="4380700" y="3435900"/>
              <a:ext cx="1018300" cy="1002925"/>
            </a:xfrm>
            <a:custGeom>
              <a:avLst/>
              <a:gdLst/>
              <a:ahLst/>
              <a:cxnLst/>
              <a:rect l="l" t="t" r="r" b="b"/>
              <a:pathLst>
                <a:path w="40732" h="40117" extrusionOk="0">
                  <a:moveTo>
                    <a:pt x="17507" y="1"/>
                  </a:moveTo>
                  <a:lnTo>
                    <a:pt x="3520" y="3872"/>
                  </a:lnTo>
                  <a:lnTo>
                    <a:pt x="1" y="17155"/>
                  </a:lnTo>
                  <a:lnTo>
                    <a:pt x="40732" y="40116"/>
                  </a:lnTo>
                  <a:lnTo>
                    <a:pt x="17507" y="1"/>
                  </a:lnTo>
                  <a:close/>
                </a:path>
              </a:pathLst>
            </a:custGeom>
            <a:solidFill>
              <a:srgbClr val="B0C6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solidFill>
                  <a:srgbClr val="B0C6D3"/>
                </a:solidFill>
              </a:endParaRPr>
            </a:p>
          </p:txBody>
        </p:sp>
        <p:sp>
          <p:nvSpPr>
            <p:cNvPr id="132" name="Google Shape;132;p9"/>
            <p:cNvSpPr/>
            <p:nvPr/>
          </p:nvSpPr>
          <p:spPr>
            <a:xfrm>
              <a:off x="1191725" y="238125"/>
              <a:ext cx="5236550" cy="5238750"/>
            </a:xfrm>
            <a:custGeom>
              <a:avLst/>
              <a:gdLst/>
              <a:ahLst/>
              <a:cxnLst/>
              <a:rect l="l" t="t" r="r" b="b"/>
              <a:pathLst>
                <a:path w="209462" h="209550" extrusionOk="0">
                  <a:moveTo>
                    <a:pt x="103807" y="20761"/>
                  </a:moveTo>
                  <a:lnTo>
                    <a:pt x="103983" y="105391"/>
                  </a:lnTo>
                  <a:lnTo>
                    <a:pt x="103983" y="105391"/>
                  </a:lnTo>
                  <a:lnTo>
                    <a:pt x="89292" y="85245"/>
                  </a:lnTo>
                  <a:lnTo>
                    <a:pt x="103807" y="20761"/>
                  </a:lnTo>
                  <a:close/>
                  <a:moveTo>
                    <a:pt x="125097" y="89644"/>
                  </a:moveTo>
                  <a:lnTo>
                    <a:pt x="189668" y="104335"/>
                  </a:lnTo>
                  <a:lnTo>
                    <a:pt x="103983" y="105391"/>
                  </a:lnTo>
                  <a:lnTo>
                    <a:pt x="120170" y="124481"/>
                  </a:lnTo>
                  <a:lnTo>
                    <a:pt x="105479" y="188964"/>
                  </a:lnTo>
                  <a:lnTo>
                    <a:pt x="103983" y="105391"/>
                  </a:lnTo>
                  <a:lnTo>
                    <a:pt x="84277" y="120082"/>
                  </a:lnTo>
                  <a:lnTo>
                    <a:pt x="19706" y="105391"/>
                  </a:lnTo>
                  <a:lnTo>
                    <a:pt x="103983" y="105391"/>
                  </a:lnTo>
                  <a:lnTo>
                    <a:pt x="125097" y="89644"/>
                  </a:lnTo>
                  <a:close/>
                  <a:moveTo>
                    <a:pt x="104423" y="0"/>
                  </a:moveTo>
                  <a:lnTo>
                    <a:pt x="82518" y="82078"/>
                  </a:lnTo>
                  <a:lnTo>
                    <a:pt x="0" y="105127"/>
                  </a:lnTo>
                  <a:lnTo>
                    <a:pt x="81902" y="127032"/>
                  </a:lnTo>
                  <a:lnTo>
                    <a:pt x="104951" y="209550"/>
                  </a:lnTo>
                  <a:lnTo>
                    <a:pt x="126856" y="127472"/>
                  </a:lnTo>
                  <a:lnTo>
                    <a:pt x="209462" y="104511"/>
                  </a:lnTo>
                  <a:lnTo>
                    <a:pt x="127384" y="82694"/>
                  </a:lnTo>
                  <a:lnTo>
                    <a:pt x="104423" y="0"/>
                  </a:lnTo>
                  <a:close/>
                </a:path>
              </a:pathLst>
            </a:custGeom>
            <a:solidFill>
              <a:srgbClr val="B0C6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solidFill>
                  <a:srgbClr val="B0C6D3"/>
                </a:solidFill>
              </a:endParaRPr>
            </a:p>
          </p:txBody>
        </p:sp>
      </p:grpSp>
      <p:sp>
        <p:nvSpPr>
          <p:cNvPr id="133" name="Google Shape;133;p9"/>
          <p:cNvSpPr txBox="1">
            <a:spLocks noGrp="1"/>
          </p:cNvSpPr>
          <p:nvPr>
            <p:ph type="title"/>
          </p:nvPr>
        </p:nvSpPr>
        <p:spPr>
          <a:xfrm>
            <a:off x="1337600" y="823167"/>
            <a:ext cx="9516800" cy="731600"/>
          </a:xfrm>
          <a:prstGeom prst="rect">
            <a:avLst/>
          </a:prstGeom>
        </p:spPr>
        <p:txBody>
          <a:bodyPr spcFirstLastPara="1" wrap="square" lIns="0" tIns="0" rIns="0" bIns="0" anchor="b" anchorCtr="0"/>
          <a:lstStyle>
            <a:lvl1pPr lvl="0">
              <a:spcBef>
                <a:spcPts val="0"/>
              </a:spcBef>
              <a:spcAft>
                <a:spcPts val="0"/>
              </a:spcAft>
              <a:buSzPts val="1600"/>
              <a:buNone/>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a:endParaRPr/>
          </a:p>
        </p:txBody>
      </p:sp>
      <p:sp>
        <p:nvSpPr>
          <p:cNvPr id="134" name="Google Shape;134;p9"/>
          <p:cNvSpPr txBox="1">
            <a:spLocks noGrp="1"/>
          </p:cNvSpPr>
          <p:nvPr>
            <p:ph type="sldNum" idx="12"/>
          </p:nvPr>
        </p:nvSpPr>
        <p:spPr>
          <a:xfrm>
            <a:off x="5730200" y="6126367"/>
            <a:ext cx="731600" cy="731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682826046"/>
      </p:ext>
    </p:extLst>
  </p:cSld>
  <p:clrMapOvr>
    <a:masterClrMapping/>
  </p:clrMapOvr>
  <p:transition spd="med">
    <p:pull/>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
    <p:bg>
      <p:bgPr>
        <a:blipFill>
          <a:blip r:embed="rId2">
            <a:alphaModFix/>
          </a:blip>
          <a:stretch>
            <a:fillRect/>
          </a:stretch>
        </a:blipFill>
        <a:effectLst/>
      </p:bgPr>
    </p:bg>
    <p:spTree>
      <p:nvGrpSpPr>
        <p:cNvPr id="1" name="Shape 135"/>
        <p:cNvGrpSpPr/>
        <p:nvPr/>
      </p:nvGrpSpPr>
      <p:grpSpPr>
        <a:xfrm>
          <a:off x="0" y="0"/>
          <a:ext cx="0" cy="0"/>
          <a:chOff x="0" y="0"/>
          <a:chExt cx="0" cy="0"/>
        </a:xfrm>
      </p:grpSpPr>
      <p:sp>
        <p:nvSpPr>
          <p:cNvPr id="136" name="Google Shape;136;p10"/>
          <p:cNvSpPr/>
          <p:nvPr/>
        </p:nvSpPr>
        <p:spPr>
          <a:xfrm>
            <a:off x="33" y="-10033"/>
            <a:ext cx="12192000" cy="6868000"/>
          </a:xfrm>
          <a:prstGeom prst="rect">
            <a:avLst/>
          </a:prstGeom>
          <a:solidFill>
            <a:srgbClr val="040E11">
              <a:alpha val="2115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137" name="Google Shape;137;p10"/>
          <p:cNvGrpSpPr/>
          <p:nvPr/>
        </p:nvGrpSpPr>
        <p:grpSpPr>
          <a:xfrm>
            <a:off x="416634" y="406567"/>
            <a:ext cx="11358812" cy="6034812"/>
            <a:chOff x="312475" y="304925"/>
            <a:chExt cx="8519109" cy="4526109"/>
          </a:xfrm>
        </p:grpSpPr>
        <p:sp>
          <p:nvSpPr>
            <p:cNvPr id="138" name="Google Shape;138;p10"/>
            <p:cNvSpPr/>
            <p:nvPr/>
          </p:nvSpPr>
          <p:spPr>
            <a:xfrm>
              <a:off x="548725" y="541175"/>
              <a:ext cx="8046600" cy="4053600"/>
            </a:xfrm>
            <a:prstGeom prst="snip2DiagRect">
              <a:avLst>
                <a:gd name="adj1" fmla="val 0"/>
                <a:gd name="adj2" fmla="val 8729"/>
              </a:avLst>
            </a:prstGeom>
            <a:solidFill>
              <a:srgbClr val="FFFFFF"/>
            </a:solidFill>
            <a:ln>
              <a:noFill/>
            </a:ln>
            <a:effectLst>
              <a:outerShdw blurRad="42863" dist="9525" algn="bl" rotWithShape="0">
                <a:srgbClr val="000000">
                  <a:alpha val="6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9" name="Google Shape;139;p10"/>
            <p:cNvSpPr/>
            <p:nvPr/>
          </p:nvSpPr>
          <p:spPr>
            <a:xfrm>
              <a:off x="624925" y="617375"/>
              <a:ext cx="7719575" cy="3706600"/>
            </a:xfrm>
            <a:custGeom>
              <a:avLst/>
              <a:gdLst/>
              <a:ahLst/>
              <a:cxnLst/>
              <a:rect l="l" t="t" r="r" b="b"/>
              <a:pathLst>
                <a:path w="308783" h="148264" extrusionOk="0">
                  <a:moveTo>
                    <a:pt x="0" y="148264"/>
                  </a:moveTo>
                  <a:lnTo>
                    <a:pt x="0" y="0"/>
                  </a:lnTo>
                  <a:lnTo>
                    <a:pt x="308783" y="0"/>
                  </a:lnTo>
                </a:path>
              </a:pathLst>
            </a:custGeom>
            <a:noFill/>
            <a:ln w="28575" cap="flat" cmpd="dbl">
              <a:solidFill>
                <a:srgbClr val="B0C6D3"/>
              </a:solidFill>
              <a:prstDash val="solid"/>
              <a:round/>
              <a:headEnd type="none" w="med" len="med"/>
              <a:tailEnd type="none" w="med" len="med"/>
            </a:ln>
          </p:spPr>
        </p:sp>
        <p:sp>
          <p:nvSpPr>
            <p:cNvPr id="140" name="Google Shape;140;p10"/>
            <p:cNvSpPr/>
            <p:nvPr/>
          </p:nvSpPr>
          <p:spPr>
            <a:xfrm rot="10800000">
              <a:off x="799550" y="811975"/>
              <a:ext cx="7719575" cy="3706600"/>
            </a:xfrm>
            <a:custGeom>
              <a:avLst/>
              <a:gdLst/>
              <a:ahLst/>
              <a:cxnLst/>
              <a:rect l="l" t="t" r="r" b="b"/>
              <a:pathLst>
                <a:path w="308783" h="148264" extrusionOk="0">
                  <a:moveTo>
                    <a:pt x="0" y="148264"/>
                  </a:moveTo>
                  <a:lnTo>
                    <a:pt x="0" y="0"/>
                  </a:lnTo>
                  <a:lnTo>
                    <a:pt x="308783" y="0"/>
                  </a:lnTo>
                </a:path>
              </a:pathLst>
            </a:custGeom>
            <a:noFill/>
            <a:ln w="28575" cap="flat" cmpd="dbl">
              <a:solidFill>
                <a:srgbClr val="B0C6D3"/>
              </a:solidFill>
              <a:prstDash val="solid"/>
              <a:round/>
              <a:headEnd type="none" w="med" len="med"/>
              <a:tailEnd type="none" w="med" len="med"/>
            </a:ln>
          </p:spPr>
        </p:sp>
        <p:pic>
          <p:nvPicPr>
            <p:cNvPr id="141" name="Google Shape;141;p10"/>
            <p:cNvPicPr preferRelativeResize="0"/>
            <p:nvPr/>
          </p:nvPicPr>
          <p:blipFill>
            <a:blip r:embed="rId3">
              <a:alphaModFix/>
            </a:blip>
            <a:stretch>
              <a:fillRect/>
            </a:stretch>
          </p:blipFill>
          <p:spPr>
            <a:xfrm rot="-2700000">
              <a:off x="696875" y="3795246"/>
              <a:ext cx="152400" cy="1150374"/>
            </a:xfrm>
            <a:prstGeom prst="rect">
              <a:avLst/>
            </a:prstGeom>
            <a:noFill/>
            <a:ln>
              <a:noFill/>
            </a:ln>
          </p:spPr>
        </p:pic>
        <p:pic>
          <p:nvPicPr>
            <p:cNvPr id="142" name="Google Shape;142;p10"/>
            <p:cNvPicPr preferRelativeResize="0"/>
            <p:nvPr/>
          </p:nvPicPr>
          <p:blipFill>
            <a:blip r:embed="rId3">
              <a:alphaModFix/>
            </a:blip>
            <a:stretch>
              <a:fillRect/>
            </a:stretch>
          </p:blipFill>
          <p:spPr>
            <a:xfrm rot="8100000">
              <a:off x="8294783" y="190338"/>
              <a:ext cx="152400" cy="1150374"/>
            </a:xfrm>
            <a:prstGeom prst="rect">
              <a:avLst/>
            </a:prstGeom>
            <a:noFill/>
            <a:ln>
              <a:noFill/>
            </a:ln>
          </p:spPr>
        </p:pic>
      </p:grpSp>
      <p:grpSp>
        <p:nvGrpSpPr>
          <p:cNvPr id="143" name="Google Shape;143;p10"/>
          <p:cNvGrpSpPr/>
          <p:nvPr/>
        </p:nvGrpSpPr>
        <p:grpSpPr>
          <a:xfrm>
            <a:off x="5910976" y="5098459"/>
            <a:ext cx="370049" cy="370205"/>
            <a:chOff x="1191725" y="238125"/>
            <a:chExt cx="5236550" cy="5238750"/>
          </a:xfrm>
        </p:grpSpPr>
        <p:sp>
          <p:nvSpPr>
            <p:cNvPr id="144" name="Google Shape;144;p10"/>
            <p:cNvSpPr/>
            <p:nvPr/>
          </p:nvSpPr>
          <p:spPr>
            <a:xfrm>
              <a:off x="2218800" y="1278375"/>
              <a:ext cx="1018300" cy="1002925"/>
            </a:xfrm>
            <a:custGeom>
              <a:avLst/>
              <a:gdLst/>
              <a:ahLst/>
              <a:cxnLst/>
              <a:rect l="l" t="t" r="r" b="b"/>
              <a:pathLst>
                <a:path w="40732" h="40117" extrusionOk="0">
                  <a:moveTo>
                    <a:pt x="0" y="1"/>
                  </a:moveTo>
                  <a:lnTo>
                    <a:pt x="23225" y="40116"/>
                  </a:lnTo>
                  <a:lnTo>
                    <a:pt x="37212" y="36158"/>
                  </a:lnTo>
                  <a:lnTo>
                    <a:pt x="40731" y="22962"/>
                  </a:lnTo>
                  <a:lnTo>
                    <a:pt x="0" y="1"/>
                  </a:lnTo>
                  <a:close/>
                </a:path>
              </a:pathLst>
            </a:custGeom>
            <a:solidFill>
              <a:srgbClr val="B0C6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solidFill>
                  <a:srgbClr val="B0C6D3"/>
                </a:solidFill>
              </a:endParaRPr>
            </a:p>
          </p:txBody>
        </p:sp>
        <p:sp>
          <p:nvSpPr>
            <p:cNvPr id="145" name="Google Shape;145;p10"/>
            <p:cNvSpPr/>
            <p:nvPr/>
          </p:nvSpPr>
          <p:spPr>
            <a:xfrm>
              <a:off x="2227575" y="3429300"/>
              <a:ext cx="1002925" cy="1018300"/>
            </a:xfrm>
            <a:custGeom>
              <a:avLst/>
              <a:gdLst/>
              <a:ahLst/>
              <a:cxnLst/>
              <a:rect l="l" t="t" r="r" b="b"/>
              <a:pathLst>
                <a:path w="40117" h="40732" extrusionOk="0">
                  <a:moveTo>
                    <a:pt x="22962" y="1"/>
                  </a:moveTo>
                  <a:lnTo>
                    <a:pt x="1" y="40732"/>
                  </a:lnTo>
                  <a:lnTo>
                    <a:pt x="40116" y="17595"/>
                  </a:lnTo>
                  <a:lnTo>
                    <a:pt x="36158" y="3608"/>
                  </a:lnTo>
                  <a:lnTo>
                    <a:pt x="22962" y="1"/>
                  </a:lnTo>
                  <a:close/>
                </a:path>
              </a:pathLst>
            </a:custGeom>
            <a:solidFill>
              <a:srgbClr val="B0C6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solidFill>
                  <a:srgbClr val="B0C6D3"/>
                </a:solidFill>
              </a:endParaRPr>
            </a:p>
          </p:txBody>
        </p:sp>
        <p:sp>
          <p:nvSpPr>
            <p:cNvPr id="146" name="Google Shape;146;p10"/>
            <p:cNvSpPr/>
            <p:nvPr/>
          </p:nvSpPr>
          <p:spPr>
            <a:xfrm>
              <a:off x="4385100" y="1267400"/>
              <a:ext cx="1005125" cy="1020500"/>
            </a:xfrm>
            <a:custGeom>
              <a:avLst/>
              <a:gdLst/>
              <a:ahLst/>
              <a:cxnLst/>
              <a:rect l="l" t="t" r="r" b="b"/>
              <a:pathLst>
                <a:path w="40205" h="40820" extrusionOk="0">
                  <a:moveTo>
                    <a:pt x="40204" y="0"/>
                  </a:moveTo>
                  <a:lnTo>
                    <a:pt x="1" y="23313"/>
                  </a:lnTo>
                  <a:lnTo>
                    <a:pt x="3872" y="37300"/>
                  </a:lnTo>
                  <a:lnTo>
                    <a:pt x="17155" y="40819"/>
                  </a:lnTo>
                  <a:lnTo>
                    <a:pt x="40204" y="0"/>
                  </a:lnTo>
                  <a:close/>
                </a:path>
              </a:pathLst>
            </a:custGeom>
            <a:solidFill>
              <a:srgbClr val="B0C6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solidFill>
                  <a:srgbClr val="B0C6D3"/>
                </a:solidFill>
              </a:endParaRPr>
            </a:p>
          </p:txBody>
        </p:sp>
        <p:sp>
          <p:nvSpPr>
            <p:cNvPr id="147" name="Google Shape;147;p10"/>
            <p:cNvSpPr/>
            <p:nvPr/>
          </p:nvSpPr>
          <p:spPr>
            <a:xfrm>
              <a:off x="4380700" y="3435900"/>
              <a:ext cx="1018300" cy="1002925"/>
            </a:xfrm>
            <a:custGeom>
              <a:avLst/>
              <a:gdLst/>
              <a:ahLst/>
              <a:cxnLst/>
              <a:rect l="l" t="t" r="r" b="b"/>
              <a:pathLst>
                <a:path w="40732" h="40117" extrusionOk="0">
                  <a:moveTo>
                    <a:pt x="17507" y="1"/>
                  </a:moveTo>
                  <a:lnTo>
                    <a:pt x="3520" y="3872"/>
                  </a:lnTo>
                  <a:lnTo>
                    <a:pt x="1" y="17155"/>
                  </a:lnTo>
                  <a:lnTo>
                    <a:pt x="40732" y="40116"/>
                  </a:lnTo>
                  <a:lnTo>
                    <a:pt x="17507" y="1"/>
                  </a:lnTo>
                  <a:close/>
                </a:path>
              </a:pathLst>
            </a:custGeom>
            <a:solidFill>
              <a:srgbClr val="B0C6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solidFill>
                  <a:srgbClr val="B0C6D3"/>
                </a:solidFill>
              </a:endParaRPr>
            </a:p>
          </p:txBody>
        </p:sp>
        <p:sp>
          <p:nvSpPr>
            <p:cNvPr id="148" name="Google Shape;148;p10"/>
            <p:cNvSpPr/>
            <p:nvPr/>
          </p:nvSpPr>
          <p:spPr>
            <a:xfrm>
              <a:off x="1191725" y="238125"/>
              <a:ext cx="5236550" cy="5238750"/>
            </a:xfrm>
            <a:custGeom>
              <a:avLst/>
              <a:gdLst/>
              <a:ahLst/>
              <a:cxnLst/>
              <a:rect l="l" t="t" r="r" b="b"/>
              <a:pathLst>
                <a:path w="209462" h="209550" extrusionOk="0">
                  <a:moveTo>
                    <a:pt x="103807" y="20761"/>
                  </a:moveTo>
                  <a:lnTo>
                    <a:pt x="103983" y="105391"/>
                  </a:lnTo>
                  <a:lnTo>
                    <a:pt x="103983" y="105391"/>
                  </a:lnTo>
                  <a:lnTo>
                    <a:pt x="89292" y="85245"/>
                  </a:lnTo>
                  <a:lnTo>
                    <a:pt x="103807" y="20761"/>
                  </a:lnTo>
                  <a:close/>
                  <a:moveTo>
                    <a:pt x="125097" y="89644"/>
                  </a:moveTo>
                  <a:lnTo>
                    <a:pt x="189668" y="104335"/>
                  </a:lnTo>
                  <a:lnTo>
                    <a:pt x="103983" y="105391"/>
                  </a:lnTo>
                  <a:lnTo>
                    <a:pt x="120170" y="124481"/>
                  </a:lnTo>
                  <a:lnTo>
                    <a:pt x="105479" y="188964"/>
                  </a:lnTo>
                  <a:lnTo>
                    <a:pt x="103983" y="105391"/>
                  </a:lnTo>
                  <a:lnTo>
                    <a:pt x="84277" y="120082"/>
                  </a:lnTo>
                  <a:lnTo>
                    <a:pt x="19706" y="105391"/>
                  </a:lnTo>
                  <a:lnTo>
                    <a:pt x="103983" y="105391"/>
                  </a:lnTo>
                  <a:lnTo>
                    <a:pt x="125097" y="89644"/>
                  </a:lnTo>
                  <a:close/>
                  <a:moveTo>
                    <a:pt x="104423" y="0"/>
                  </a:moveTo>
                  <a:lnTo>
                    <a:pt x="82518" y="82078"/>
                  </a:lnTo>
                  <a:lnTo>
                    <a:pt x="0" y="105127"/>
                  </a:lnTo>
                  <a:lnTo>
                    <a:pt x="81902" y="127032"/>
                  </a:lnTo>
                  <a:lnTo>
                    <a:pt x="104951" y="209550"/>
                  </a:lnTo>
                  <a:lnTo>
                    <a:pt x="126856" y="127472"/>
                  </a:lnTo>
                  <a:lnTo>
                    <a:pt x="209462" y="104511"/>
                  </a:lnTo>
                  <a:lnTo>
                    <a:pt x="127384" y="82694"/>
                  </a:lnTo>
                  <a:lnTo>
                    <a:pt x="104423" y="0"/>
                  </a:lnTo>
                  <a:close/>
                </a:path>
              </a:pathLst>
            </a:custGeom>
            <a:solidFill>
              <a:srgbClr val="B0C6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solidFill>
                  <a:srgbClr val="B0C6D3"/>
                </a:solidFill>
              </a:endParaRPr>
            </a:p>
          </p:txBody>
        </p:sp>
      </p:grpSp>
      <p:sp>
        <p:nvSpPr>
          <p:cNvPr id="149" name="Google Shape;149;p10"/>
          <p:cNvSpPr txBox="1">
            <a:spLocks noGrp="1"/>
          </p:cNvSpPr>
          <p:nvPr>
            <p:ph type="body" idx="1"/>
          </p:nvPr>
        </p:nvSpPr>
        <p:spPr>
          <a:xfrm>
            <a:off x="980267" y="5468667"/>
            <a:ext cx="10231600" cy="370000"/>
          </a:xfrm>
          <a:prstGeom prst="rect">
            <a:avLst/>
          </a:prstGeom>
        </p:spPr>
        <p:txBody>
          <a:bodyPr spcFirstLastPara="1" wrap="square" lIns="0" tIns="0" rIns="0" bIns="0" anchor="t" anchorCtr="0"/>
          <a:lstStyle>
            <a:lvl1pPr marL="609585" lvl="0" indent="-304792" algn="ctr">
              <a:spcBef>
                <a:spcPts val="480"/>
              </a:spcBef>
              <a:spcAft>
                <a:spcPts val="0"/>
              </a:spcAft>
              <a:buClr>
                <a:srgbClr val="8A9BA6"/>
              </a:buClr>
              <a:buSzPts val="1400"/>
              <a:buNone/>
              <a:defRPr sz="1867" i="1">
                <a:solidFill>
                  <a:srgbClr val="8A9BA6"/>
                </a:solidFill>
              </a:defRPr>
            </a:lvl1pPr>
          </a:lstStyle>
          <a:p>
            <a:endParaRPr/>
          </a:p>
        </p:txBody>
      </p:sp>
      <p:sp>
        <p:nvSpPr>
          <p:cNvPr id="150" name="Google Shape;150;p10"/>
          <p:cNvSpPr txBox="1">
            <a:spLocks noGrp="1"/>
          </p:cNvSpPr>
          <p:nvPr>
            <p:ph type="sldNum" idx="12"/>
          </p:nvPr>
        </p:nvSpPr>
        <p:spPr>
          <a:xfrm>
            <a:off x="5730200" y="6126367"/>
            <a:ext cx="731600" cy="731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406113737"/>
      </p:ext>
    </p:extLst>
  </p:cSld>
  <p:clrMapOvr>
    <a:masterClrMapping/>
  </p:clrMapOvr>
  <p:transition spd="med">
    <p:pull/>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bg>
      <p:bgPr>
        <a:blipFill>
          <a:blip r:embed="rId2">
            <a:alphaModFix/>
          </a:blip>
          <a:stretch>
            <a:fillRect/>
          </a:stretch>
        </a:blipFill>
        <a:effectLst/>
      </p:bgPr>
    </p:bg>
    <p:spTree>
      <p:nvGrpSpPr>
        <p:cNvPr id="1" name="Shape 151"/>
        <p:cNvGrpSpPr/>
        <p:nvPr/>
      </p:nvGrpSpPr>
      <p:grpSpPr>
        <a:xfrm>
          <a:off x="0" y="0"/>
          <a:ext cx="0" cy="0"/>
          <a:chOff x="0" y="0"/>
          <a:chExt cx="0" cy="0"/>
        </a:xfrm>
      </p:grpSpPr>
      <p:sp>
        <p:nvSpPr>
          <p:cNvPr id="152" name="Google Shape;152;p11"/>
          <p:cNvSpPr/>
          <p:nvPr/>
        </p:nvSpPr>
        <p:spPr>
          <a:xfrm>
            <a:off x="33" y="-10033"/>
            <a:ext cx="12192000" cy="6868000"/>
          </a:xfrm>
          <a:prstGeom prst="rect">
            <a:avLst/>
          </a:prstGeom>
          <a:solidFill>
            <a:srgbClr val="040E11">
              <a:alpha val="2115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153" name="Google Shape;153;p11"/>
          <p:cNvGrpSpPr/>
          <p:nvPr/>
        </p:nvGrpSpPr>
        <p:grpSpPr>
          <a:xfrm>
            <a:off x="416634" y="406567"/>
            <a:ext cx="11358812" cy="6034812"/>
            <a:chOff x="312475" y="304925"/>
            <a:chExt cx="8519109" cy="4526109"/>
          </a:xfrm>
        </p:grpSpPr>
        <p:sp>
          <p:nvSpPr>
            <p:cNvPr id="154" name="Google Shape;154;p11"/>
            <p:cNvSpPr/>
            <p:nvPr/>
          </p:nvSpPr>
          <p:spPr>
            <a:xfrm>
              <a:off x="548725" y="541175"/>
              <a:ext cx="8046600" cy="4053600"/>
            </a:xfrm>
            <a:prstGeom prst="snip2DiagRect">
              <a:avLst>
                <a:gd name="adj1" fmla="val 0"/>
                <a:gd name="adj2" fmla="val 8729"/>
              </a:avLst>
            </a:prstGeom>
            <a:solidFill>
              <a:srgbClr val="FFFFFF"/>
            </a:solidFill>
            <a:ln>
              <a:noFill/>
            </a:ln>
            <a:effectLst>
              <a:outerShdw blurRad="42863" dist="9525" algn="bl" rotWithShape="0">
                <a:srgbClr val="000000">
                  <a:alpha val="6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5" name="Google Shape;155;p11"/>
            <p:cNvSpPr/>
            <p:nvPr/>
          </p:nvSpPr>
          <p:spPr>
            <a:xfrm>
              <a:off x="624925" y="617375"/>
              <a:ext cx="7719575" cy="3706600"/>
            </a:xfrm>
            <a:custGeom>
              <a:avLst/>
              <a:gdLst/>
              <a:ahLst/>
              <a:cxnLst/>
              <a:rect l="l" t="t" r="r" b="b"/>
              <a:pathLst>
                <a:path w="308783" h="148264" extrusionOk="0">
                  <a:moveTo>
                    <a:pt x="0" y="148264"/>
                  </a:moveTo>
                  <a:lnTo>
                    <a:pt x="0" y="0"/>
                  </a:lnTo>
                  <a:lnTo>
                    <a:pt x="308783" y="0"/>
                  </a:lnTo>
                </a:path>
              </a:pathLst>
            </a:custGeom>
            <a:noFill/>
            <a:ln w="28575" cap="flat" cmpd="dbl">
              <a:solidFill>
                <a:srgbClr val="B0C6D3"/>
              </a:solidFill>
              <a:prstDash val="solid"/>
              <a:round/>
              <a:headEnd type="none" w="med" len="med"/>
              <a:tailEnd type="none" w="med" len="med"/>
            </a:ln>
          </p:spPr>
        </p:sp>
        <p:sp>
          <p:nvSpPr>
            <p:cNvPr id="156" name="Google Shape;156;p11"/>
            <p:cNvSpPr/>
            <p:nvPr/>
          </p:nvSpPr>
          <p:spPr>
            <a:xfrm rot="10800000">
              <a:off x="799550" y="811975"/>
              <a:ext cx="7719575" cy="3706600"/>
            </a:xfrm>
            <a:custGeom>
              <a:avLst/>
              <a:gdLst/>
              <a:ahLst/>
              <a:cxnLst/>
              <a:rect l="l" t="t" r="r" b="b"/>
              <a:pathLst>
                <a:path w="308783" h="148264" extrusionOk="0">
                  <a:moveTo>
                    <a:pt x="0" y="148264"/>
                  </a:moveTo>
                  <a:lnTo>
                    <a:pt x="0" y="0"/>
                  </a:lnTo>
                  <a:lnTo>
                    <a:pt x="308783" y="0"/>
                  </a:lnTo>
                </a:path>
              </a:pathLst>
            </a:custGeom>
            <a:noFill/>
            <a:ln w="28575" cap="flat" cmpd="dbl">
              <a:solidFill>
                <a:srgbClr val="B0C6D3"/>
              </a:solidFill>
              <a:prstDash val="solid"/>
              <a:round/>
              <a:headEnd type="none" w="med" len="med"/>
              <a:tailEnd type="none" w="med" len="med"/>
            </a:ln>
          </p:spPr>
        </p:sp>
        <p:pic>
          <p:nvPicPr>
            <p:cNvPr id="157" name="Google Shape;157;p11"/>
            <p:cNvPicPr preferRelativeResize="0"/>
            <p:nvPr/>
          </p:nvPicPr>
          <p:blipFill>
            <a:blip r:embed="rId3">
              <a:alphaModFix/>
            </a:blip>
            <a:stretch>
              <a:fillRect/>
            </a:stretch>
          </p:blipFill>
          <p:spPr>
            <a:xfrm rot="-2700000">
              <a:off x="696875" y="3795246"/>
              <a:ext cx="152400" cy="1150374"/>
            </a:xfrm>
            <a:prstGeom prst="rect">
              <a:avLst/>
            </a:prstGeom>
            <a:noFill/>
            <a:ln>
              <a:noFill/>
            </a:ln>
          </p:spPr>
        </p:pic>
        <p:pic>
          <p:nvPicPr>
            <p:cNvPr id="158" name="Google Shape;158;p11"/>
            <p:cNvPicPr preferRelativeResize="0"/>
            <p:nvPr/>
          </p:nvPicPr>
          <p:blipFill>
            <a:blip r:embed="rId3">
              <a:alphaModFix/>
            </a:blip>
            <a:stretch>
              <a:fillRect/>
            </a:stretch>
          </p:blipFill>
          <p:spPr>
            <a:xfrm rot="8100000">
              <a:off x="8294783" y="190338"/>
              <a:ext cx="152400" cy="1150374"/>
            </a:xfrm>
            <a:prstGeom prst="rect">
              <a:avLst/>
            </a:prstGeom>
            <a:noFill/>
            <a:ln>
              <a:noFill/>
            </a:ln>
          </p:spPr>
        </p:pic>
      </p:grpSp>
      <p:sp>
        <p:nvSpPr>
          <p:cNvPr id="159" name="Google Shape;159;p11"/>
          <p:cNvSpPr txBox="1">
            <a:spLocks noGrp="1"/>
          </p:cNvSpPr>
          <p:nvPr>
            <p:ph type="sldNum" idx="12"/>
          </p:nvPr>
        </p:nvSpPr>
        <p:spPr>
          <a:xfrm>
            <a:off x="5730200" y="6126367"/>
            <a:ext cx="731600" cy="731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807460996"/>
      </p:ext>
    </p:extLst>
  </p:cSld>
  <p:clrMapOvr>
    <a:masterClrMapping/>
  </p:clrMapOvr>
  <p:transition spd="med">
    <p:pull/>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Image background">
  <p:cSld name="Image background">
    <p:bg>
      <p:bgPr>
        <a:solidFill>
          <a:srgbClr val="B0C6D3"/>
        </a:solidFill>
        <a:effectLst/>
      </p:bgPr>
    </p:bg>
    <p:spTree>
      <p:nvGrpSpPr>
        <p:cNvPr id="1" name="Shape 160"/>
        <p:cNvGrpSpPr/>
        <p:nvPr/>
      </p:nvGrpSpPr>
      <p:grpSpPr>
        <a:xfrm>
          <a:off x="0" y="0"/>
          <a:ext cx="0" cy="0"/>
          <a:chOff x="0" y="0"/>
          <a:chExt cx="0" cy="0"/>
        </a:xfrm>
      </p:grpSpPr>
      <p:sp>
        <p:nvSpPr>
          <p:cNvPr id="161" name="Google Shape;161;p12"/>
          <p:cNvSpPr/>
          <p:nvPr/>
        </p:nvSpPr>
        <p:spPr>
          <a:xfrm>
            <a:off x="-10200" y="-10200"/>
            <a:ext cx="12202000" cy="6868400"/>
          </a:xfrm>
          <a:prstGeom prst="frame">
            <a:avLst>
              <a:gd name="adj1" fmla="val 4756"/>
            </a:avLst>
          </a:prstGeom>
          <a:solidFill>
            <a:srgbClr val="F2EDDA"/>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r>
              <a:rPr lang="en" sz="2400"/>
              <a:t> </a:t>
            </a:r>
            <a:endParaRPr sz="2400"/>
          </a:p>
        </p:txBody>
      </p:sp>
      <p:grpSp>
        <p:nvGrpSpPr>
          <p:cNvPr id="162" name="Google Shape;162;p12"/>
          <p:cNvGrpSpPr/>
          <p:nvPr/>
        </p:nvGrpSpPr>
        <p:grpSpPr>
          <a:xfrm>
            <a:off x="152655" y="142456"/>
            <a:ext cx="1503527" cy="1538635"/>
            <a:chOff x="152400" y="152400"/>
            <a:chExt cx="1127645" cy="1153976"/>
          </a:xfrm>
        </p:grpSpPr>
        <p:sp>
          <p:nvSpPr>
            <p:cNvPr id="163" name="Google Shape;163;p12"/>
            <p:cNvSpPr/>
            <p:nvPr/>
          </p:nvSpPr>
          <p:spPr>
            <a:xfrm>
              <a:off x="152400" y="152400"/>
              <a:ext cx="921300" cy="921300"/>
            </a:xfrm>
            <a:prstGeom prst="diagStripe">
              <a:avLst>
                <a:gd name="adj" fmla="val 50000"/>
              </a:avLst>
            </a:prstGeom>
            <a:solidFill>
              <a:srgbClr val="FFFFFF"/>
            </a:solidFill>
            <a:ln>
              <a:noFill/>
            </a:ln>
            <a:effectLst>
              <a:outerShdw blurRad="28575" dist="9525" dir="27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pic>
          <p:nvPicPr>
            <p:cNvPr id="164" name="Google Shape;164;p12"/>
            <p:cNvPicPr preferRelativeResize="0"/>
            <p:nvPr/>
          </p:nvPicPr>
          <p:blipFill>
            <a:blip r:embed="rId2">
              <a:alphaModFix amt="70000"/>
            </a:blip>
            <a:stretch>
              <a:fillRect/>
            </a:stretch>
          </p:blipFill>
          <p:spPr>
            <a:xfrm rot="5400000">
              <a:off x="745611" y="-256999"/>
              <a:ext cx="125035" cy="943833"/>
            </a:xfrm>
            <a:prstGeom prst="rect">
              <a:avLst/>
            </a:prstGeom>
            <a:noFill/>
            <a:ln>
              <a:noFill/>
            </a:ln>
          </p:spPr>
        </p:pic>
        <p:pic>
          <p:nvPicPr>
            <p:cNvPr id="165" name="Google Shape;165;p12"/>
            <p:cNvPicPr preferRelativeResize="0"/>
            <p:nvPr/>
          </p:nvPicPr>
          <p:blipFill>
            <a:blip r:embed="rId2">
              <a:alphaModFix amt="70000"/>
            </a:blip>
            <a:stretch>
              <a:fillRect/>
            </a:stretch>
          </p:blipFill>
          <p:spPr>
            <a:xfrm>
              <a:off x="152411" y="362543"/>
              <a:ext cx="125035" cy="943833"/>
            </a:xfrm>
            <a:prstGeom prst="rect">
              <a:avLst/>
            </a:prstGeom>
            <a:noFill/>
            <a:ln>
              <a:noFill/>
            </a:ln>
          </p:spPr>
        </p:pic>
      </p:grpSp>
      <p:grpSp>
        <p:nvGrpSpPr>
          <p:cNvPr id="166" name="Google Shape;166;p12"/>
          <p:cNvGrpSpPr/>
          <p:nvPr/>
        </p:nvGrpSpPr>
        <p:grpSpPr>
          <a:xfrm rot="10800000">
            <a:off x="10535634" y="5166523"/>
            <a:ext cx="1503527" cy="1539231"/>
            <a:chOff x="152400" y="151952"/>
            <a:chExt cx="1127645" cy="1154423"/>
          </a:xfrm>
        </p:grpSpPr>
        <p:sp>
          <p:nvSpPr>
            <p:cNvPr id="167" name="Google Shape;167;p12"/>
            <p:cNvSpPr/>
            <p:nvPr/>
          </p:nvSpPr>
          <p:spPr>
            <a:xfrm>
              <a:off x="152400" y="152400"/>
              <a:ext cx="921300" cy="921300"/>
            </a:xfrm>
            <a:prstGeom prst="diagStripe">
              <a:avLst>
                <a:gd name="adj" fmla="val 50000"/>
              </a:avLst>
            </a:prstGeom>
            <a:solidFill>
              <a:srgbClr val="FFFFFF"/>
            </a:solidFill>
            <a:ln>
              <a:noFill/>
            </a:ln>
            <a:effectLst>
              <a:outerShdw blurRad="28575" dist="9525" dir="135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pic>
          <p:nvPicPr>
            <p:cNvPr id="168" name="Google Shape;168;p12"/>
            <p:cNvPicPr preferRelativeResize="0"/>
            <p:nvPr/>
          </p:nvPicPr>
          <p:blipFill>
            <a:blip r:embed="rId2">
              <a:alphaModFix amt="70000"/>
            </a:blip>
            <a:stretch>
              <a:fillRect/>
            </a:stretch>
          </p:blipFill>
          <p:spPr>
            <a:xfrm rot="5400000">
              <a:off x="745611" y="-257447"/>
              <a:ext cx="125035" cy="943833"/>
            </a:xfrm>
            <a:prstGeom prst="rect">
              <a:avLst/>
            </a:prstGeom>
            <a:noFill/>
            <a:ln>
              <a:noFill/>
            </a:ln>
          </p:spPr>
        </p:pic>
        <p:pic>
          <p:nvPicPr>
            <p:cNvPr id="169" name="Google Shape;169;p12"/>
            <p:cNvPicPr preferRelativeResize="0"/>
            <p:nvPr/>
          </p:nvPicPr>
          <p:blipFill>
            <a:blip r:embed="rId2">
              <a:alphaModFix amt="70000"/>
            </a:blip>
            <a:stretch>
              <a:fillRect/>
            </a:stretch>
          </p:blipFill>
          <p:spPr>
            <a:xfrm>
              <a:off x="152411" y="362543"/>
              <a:ext cx="125035" cy="943833"/>
            </a:xfrm>
            <a:prstGeom prst="rect">
              <a:avLst/>
            </a:prstGeom>
            <a:noFill/>
            <a:ln>
              <a:noFill/>
            </a:ln>
          </p:spPr>
        </p:pic>
      </p:grpSp>
      <p:sp>
        <p:nvSpPr>
          <p:cNvPr id="170" name="Google Shape;170;p12"/>
          <p:cNvSpPr txBox="1">
            <a:spLocks noGrp="1"/>
          </p:cNvSpPr>
          <p:nvPr>
            <p:ph type="sldNum" idx="12"/>
          </p:nvPr>
        </p:nvSpPr>
        <p:spPr>
          <a:xfrm>
            <a:off x="5730200" y="6126367"/>
            <a:ext cx="731600" cy="408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855457609"/>
      </p:ext>
    </p:extLst>
  </p:cSld>
  <p:clrMapOvr>
    <a:masterClrMapping/>
  </p:clrMapOvr>
  <p:transition spd="med">
    <p:pull/>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3">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337600" y="823167"/>
            <a:ext cx="9516800" cy="731600"/>
          </a:xfrm>
          <a:prstGeom prst="rect">
            <a:avLst/>
          </a:prstGeom>
          <a:noFill/>
          <a:ln>
            <a:noFill/>
          </a:ln>
        </p:spPr>
        <p:txBody>
          <a:bodyPr spcFirstLastPara="1" wrap="square" lIns="0" tIns="0" rIns="0" bIns="0" anchor="b" anchorCtr="0"/>
          <a:lstStyle>
            <a:lvl1pPr lvl="0" algn="ctr">
              <a:spcBef>
                <a:spcPts val="0"/>
              </a:spcBef>
              <a:spcAft>
                <a:spcPts val="0"/>
              </a:spcAft>
              <a:buClr>
                <a:srgbClr val="8A9BA6"/>
              </a:buClr>
              <a:buSzPts val="1600"/>
              <a:buFont typeface="Frank Ruhl Libre Medium"/>
              <a:buNone/>
              <a:defRPr sz="1600">
                <a:solidFill>
                  <a:srgbClr val="8A9BA6"/>
                </a:solidFill>
                <a:latin typeface="Frank Ruhl Libre Medium"/>
                <a:ea typeface="Frank Ruhl Libre Medium"/>
                <a:cs typeface="Frank Ruhl Libre Medium"/>
                <a:sym typeface="Frank Ruhl Libre Medium"/>
              </a:defRPr>
            </a:lvl1pPr>
            <a:lvl2pPr lvl="1" algn="ctr">
              <a:spcBef>
                <a:spcPts val="0"/>
              </a:spcBef>
              <a:spcAft>
                <a:spcPts val="0"/>
              </a:spcAft>
              <a:buClr>
                <a:srgbClr val="8A9BA6"/>
              </a:buClr>
              <a:buSzPts val="1600"/>
              <a:buFont typeface="Frank Ruhl Libre Medium"/>
              <a:buNone/>
              <a:defRPr sz="1600">
                <a:solidFill>
                  <a:srgbClr val="8A9BA6"/>
                </a:solidFill>
                <a:latin typeface="Frank Ruhl Libre Medium"/>
                <a:ea typeface="Frank Ruhl Libre Medium"/>
                <a:cs typeface="Frank Ruhl Libre Medium"/>
                <a:sym typeface="Frank Ruhl Libre Medium"/>
              </a:defRPr>
            </a:lvl2pPr>
            <a:lvl3pPr lvl="2" algn="ctr">
              <a:spcBef>
                <a:spcPts val="0"/>
              </a:spcBef>
              <a:spcAft>
                <a:spcPts val="0"/>
              </a:spcAft>
              <a:buClr>
                <a:srgbClr val="8A9BA6"/>
              </a:buClr>
              <a:buSzPts val="1600"/>
              <a:buFont typeface="Frank Ruhl Libre Medium"/>
              <a:buNone/>
              <a:defRPr sz="1600">
                <a:solidFill>
                  <a:srgbClr val="8A9BA6"/>
                </a:solidFill>
                <a:latin typeface="Frank Ruhl Libre Medium"/>
                <a:ea typeface="Frank Ruhl Libre Medium"/>
                <a:cs typeface="Frank Ruhl Libre Medium"/>
                <a:sym typeface="Frank Ruhl Libre Medium"/>
              </a:defRPr>
            </a:lvl3pPr>
            <a:lvl4pPr lvl="3" algn="ctr">
              <a:spcBef>
                <a:spcPts val="0"/>
              </a:spcBef>
              <a:spcAft>
                <a:spcPts val="0"/>
              </a:spcAft>
              <a:buClr>
                <a:srgbClr val="8A9BA6"/>
              </a:buClr>
              <a:buSzPts val="1600"/>
              <a:buFont typeface="Frank Ruhl Libre Medium"/>
              <a:buNone/>
              <a:defRPr sz="1600">
                <a:solidFill>
                  <a:srgbClr val="8A9BA6"/>
                </a:solidFill>
                <a:latin typeface="Frank Ruhl Libre Medium"/>
                <a:ea typeface="Frank Ruhl Libre Medium"/>
                <a:cs typeface="Frank Ruhl Libre Medium"/>
                <a:sym typeface="Frank Ruhl Libre Medium"/>
              </a:defRPr>
            </a:lvl4pPr>
            <a:lvl5pPr lvl="4" algn="ctr">
              <a:spcBef>
                <a:spcPts val="0"/>
              </a:spcBef>
              <a:spcAft>
                <a:spcPts val="0"/>
              </a:spcAft>
              <a:buClr>
                <a:srgbClr val="8A9BA6"/>
              </a:buClr>
              <a:buSzPts val="1600"/>
              <a:buFont typeface="Frank Ruhl Libre Medium"/>
              <a:buNone/>
              <a:defRPr sz="1600">
                <a:solidFill>
                  <a:srgbClr val="8A9BA6"/>
                </a:solidFill>
                <a:latin typeface="Frank Ruhl Libre Medium"/>
                <a:ea typeface="Frank Ruhl Libre Medium"/>
                <a:cs typeface="Frank Ruhl Libre Medium"/>
                <a:sym typeface="Frank Ruhl Libre Medium"/>
              </a:defRPr>
            </a:lvl5pPr>
            <a:lvl6pPr lvl="5" algn="ctr">
              <a:spcBef>
                <a:spcPts val="0"/>
              </a:spcBef>
              <a:spcAft>
                <a:spcPts val="0"/>
              </a:spcAft>
              <a:buClr>
                <a:srgbClr val="8A9BA6"/>
              </a:buClr>
              <a:buSzPts val="1600"/>
              <a:buFont typeface="Frank Ruhl Libre Medium"/>
              <a:buNone/>
              <a:defRPr sz="1600">
                <a:solidFill>
                  <a:srgbClr val="8A9BA6"/>
                </a:solidFill>
                <a:latin typeface="Frank Ruhl Libre Medium"/>
                <a:ea typeface="Frank Ruhl Libre Medium"/>
                <a:cs typeface="Frank Ruhl Libre Medium"/>
                <a:sym typeface="Frank Ruhl Libre Medium"/>
              </a:defRPr>
            </a:lvl6pPr>
            <a:lvl7pPr lvl="6" algn="ctr">
              <a:spcBef>
                <a:spcPts val="0"/>
              </a:spcBef>
              <a:spcAft>
                <a:spcPts val="0"/>
              </a:spcAft>
              <a:buClr>
                <a:srgbClr val="8A9BA6"/>
              </a:buClr>
              <a:buSzPts val="1600"/>
              <a:buFont typeface="Frank Ruhl Libre Medium"/>
              <a:buNone/>
              <a:defRPr sz="1600">
                <a:solidFill>
                  <a:srgbClr val="8A9BA6"/>
                </a:solidFill>
                <a:latin typeface="Frank Ruhl Libre Medium"/>
                <a:ea typeface="Frank Ruhl Libre Medium"/>
                <a:cs typeface="Frank Ruhl Libre Medium"/>
                <a:sym typeface="Frank Ruhl Libre Medium"/>
              </a:defRPr>
            </a:lvl7pPr>
            <a:lvl8pPr lvl="7" algn="ctr">
              <a:spcBef>
                <a:spcPts val="0"/>
              </a:spcBef>
              <a:spcAft>
                <a:spcPts val="0"/>
              </a:spcAft>
              <a:buClr>
                <a:srgbClr val="8A9BA6"/>
              </a:buClr>
              <a:buSzPts val="1600"/>
              <a:buFont typeface="Frank Ruhl Libre Medium"/>
              <a:buNone/>
              <a:defRPr sz="1600">
                <a:solidFill>
                  <a:srgbClr val="8A9BA6"/>
                </a:solidFill>
                <a:latin typeface="Frank Ruhl Libre Medium"/>
                <a:ea typeface="Frank Ruhl Libre Medium"/>
                <a:cs typeface="Frank Ruhl Libre Medium"/>
                <a:sym typeface="Frank Ruhl Libre Medium"/>
              </a:defRPr>
            </a:lvl8pPr>
            <a:lvl9pPr lvl="8" algn="ctr">
              <a:spcBef>
                <a:spcPts val="0"/>
              </a:spcBef>
              <a:spcAft>
                <a:spcPts val="0"/>
              </a:spcAft>
              <a:buClr>
                <a:srgbClr val="8A9BA6"/>
              </a:buClr>
              <a:buSzPts val="1600"/>
              <a:buFont typeface="Frank Ruhl Libre Medium"/>
              <a:buNone/>
              <a:defRPr sz="1600">
                <a:solidFill>
                  <a:srgbClr val="8A9BA6"/>
                </a:solidFill>
                <a:latin typeface="Frank Ruhl Libre Medium"/>
                <a:ea typeface="Frank Ruhl Libre Medium"/>
                <a:cs typeface="Frank Ruhl Libre Medium"/>
                <a:sym typeface="Frank Ruhl Libre Medium"/>
              </a:defRPr>
            </a:lvl9pPr>
          </a:lstStyle>
          <a:p>
            <a:endParaRPr/>
          </a:p>
        </p:txBody>
      </p:sp>
      <p:sp>
        <p:nvSpPr>
          <p:cNvPr id="7" name="Google Shape;7;p1"/>
          <p:cNvSpPr txBox="1">
            <a:spLocks noGrp="1"/>
          </p:cNvSpPr>
          <p:nvPr>
            <p:ph type="body" idx="1"/>
          </p:nvPr>
        </p:nvSpPr>
        <p:spPr>
          <a:xfrm>
            <a:off x="1337600" y="2084967"/>
            <a:ext cx="9516800" cy="3680400"/>
          </a:xfrm>
          <a:prstGeom prst="rect">
            <a:avLst/>
          </a:prstGeom>
          <a:noFill/>
          <a:ln>
            <a:noFill/>
          </a:ln>
        </p:spPr>
        <p:txBody>
          <a:bodyPr spcFirstLastPara="1" wrap="square" lIns="0" tIns="0" rIns="0" bIns="0" anchor="t" anchorCtr="0"/>
          <a:lstStyle>
            <a:lvl1pPr marL="457200" lvl="0" indent="-381000">
              <a:spcBef>
                <a:spcPts val="600"/>
              </a:spcBef>
              <a:spcAft>
                <a:spcPts val="0"/>
              </a:spcAft>
              <a:buClr>
                <a:srgbClr val="B0C6D3"/>
              </a:buClr>
              <a:buSzPts val="2400"/>
              <a:buFont typeface="Frank Ruhl Libre"/>
              <a:buChar char="➢"/>
              <a:defRPr sz="2400">
                <a:solidFill>
                  <a:srgbClr val="434343"/>
                </a:solidFill>
                <a:latin typeface="Frank Ruhl Libre"/>
                <a:ea typeface="Frank Ruhl Libre"/>
                <a:cs typeface="Frank Ruhl Libre"/>
                <a:sym typeface="Frank Ruhl Libre"/>
              </a:defRPr>
            </a:lvl1pPr>
            <a:lvl2pPr marL="914400" lvl="1" indent="-381000">
              <a:spcBef>
                <a:spcPts val="0"/>
              </a:spcBef>
              <a:spcAft>
                <a:spcPts val="0"/>
              </a:spcAft>
              <a:buClr>
                <a:srgbClr val="B0C6D3"/>
              </a:buClr>
              <a:buSzPts val="2400"/>
              <a:buFont typeface="Frank Ruhl Libre"/>
              <a:buChar char="￫"/>
              <a:defRPr sz="2400">
                <a:solidFill>
                  <a:srgbClr val="434343"/>
                </a:solidFill>
                <a:latin typeface="Frank Ruhl Libre"/>
                <a:ea typeface="Frank Ruhl Libre"/>
                <a:cs typeface="Frank Ruhl Libre"/>
                <a:sym typeface="Frank Ruhl Libre"/>
              </a:defRPr>
            </a:lvl2pPr>
            <a:lvl3pPr marL="1371600" lvl="2" indent="-381000">
              <a:spcBef>
                <a:spcPts val="0"/>
              </a:spcBef>
              <a:spcAft>
                <a:spcPts val="0"/>
              </a:spcAft>
              <a:buClr>
                <a:srgbClr val="B0C6D3"/>
              </a:buClr>
              <a:buSzPts val="2400"/>
              <a:buFont typeface="Frank Ruhl Libre"/>
              <a:buChar char="￫"/>
              <a:defRPr sz="2400">
                <a:solidFill>
                  <a:srgbClr val="434343"/>
                </a:solidFill>
                <a:latin typeface="Frank Ruhl Libre"/>
                <a:ea typeface="Frank Ruhl Libre"/>
                <a:cs typeface="Frank Ruhl Libre"/>
                <a:sym typeface="Frank Ruhl Libre"/>
              </a:defRPr>
            </a:lvl3pPr>
            <a:lvl4pPr marL="1828800" lvl="3" indent="-381000">
              <a:spcBef>
                <a:spcPts val="0"/>
              </a:spcBef>
              <a:spcAft>
                <a:spcPts val="0"/>
              </a:spcAft>
              <a:buClr>
                <a:srgbClr val="B0C6D3"/>
              </a:buClr>
              <a:buSzPts val="2400"/>
              <a:buFont typeface="Frank Ruhl Libre"/>
              <a:buChar char="￫"/>
              <a:defRPr sz="2400">
                <a:solidFill>
                  <a:srgbClr val="434343"/>
                </a:solidFill>
                <a:latin typeface="Frank Ruhl Libre"/>
                <a:ea typeface="Frank Ruhl Libre"/>
                <a:cs typeface="Frank Ruhl Libre"/>
                <a:sym typeface="Frank Ruhl Libre"/>
              </a:defRPr>
            </a:lvl4pPr>
            <a:lvl5pPr marL="2286000" lvl="4" indent="-381000">
              <a:spcBef>
                <a:spcPts val="0"/>
              </a:spcBef>
              <a:spcAft>
                <a:spcPts val="0"/>
              </a:spcAft>
              <a:buClr>
                <a:srgbClr val="B0C6D3"/>
              </a:buClr>
              <a:buSzPts val="2400"/>
              <a:buFont typeface="Frank Ruhl Libre"/>
              <a:buChar char="￫"/>
              <a:defRPr sz="2400">
                <a:solidFill>
                  <a:srgbClr val="434343"/>
                </a:solidFill>
                <a:latin typeface="Frank Ruhl Libre"/>
                <a:ea typeface="Frank Ruhl Libre"/>
                <a:cs typeface="Frank Ruhl Libre"/>
                <a:sym typeface="Frank Ruhl Libre"/>
              </a:defRPr>
            </a:lvl5pPr>
            <a:lvl6pPr marL="2743200" lvl="5" indent="-381000">
              <a:spcBef>
                <a:spcPts val="0"/>
              </a:spcBef>
              <a:spcAft>
                <a:spcPts val="0"/>
              </a:spcAft>
              <a:buClr>
                <a:srgbClr val="B0C6D3"/>
              </a:buClr>
              <a:buSzPts val="2400"/>
              <a:buFont typeface="Frank Ruhl Libre"/>
              <a:buChar char="￫"/>
              <a:defRPr sz="2400">
                <a:solidFill>
                  <a:srgbClr val="434343"/>
                </a:solidFill>
                <a:latin typeface="Frank Ruhl Libre"/>
                <a:ea typeface="Frank Ruhl Libre"/>
                <a:cs typeface="Frank Ruhl Libre"/>
                <a:sym typeface="Frank Ruhl Libre"/>
              </a:defRPr>
            </a:lvl6pPr>
            <a:lvl7pPr marL="3200400" lvl="6" indent="-381000">
              <a:spcBef>
                <a:spcPts val="0"/>
              </a:spcBef>
              <a:spcAft>
                <a:spcPts val="0"/>
              </a:spcAft>
              <a:buClr>
                <a:srgbClr val="B0C6D3"/>
              </a:buClr>
              <a:buSzPts val="2400"/>
              <a:buFont typeface="Frank Ruhl Libre"/>
              <a:buChar char="￫"/>
              <a:defRPr sz="2400">
                <a:solidFill>
                  <a:srgbClr val="434343"/>
                </a:solidFill>
                <a:latin typeface="Frank Ruhl Libre"/>
                <a:ea typeface="Frank Ruhl Libre"/>
                <a:cs typeface="Frank Ruhl Libre"/>
                <a:sym typeface="Frank Ruhl Libre"/>
              </a:defRPr>
            </a:lvl7pPr>
            <a:lvl8pPr marL="3657600" lvl="7" indent="-381000">
              <a:spcBef>
                <a:spcPts val="0"/>
              </a:spcBef>
              <a:spcAft>
                <a:spcPts val="0"/>
              </a:spcAft>
              <a:buClr>
                <a:srgbClr val="B0C6D3"/>
              </a:buClr>
              <a:buSzPts val="2400"/>
              <a:buFont typeface="Frank Ruhl Libre"/>
              <a:buChar char="￫"/>
              <a:defRPr sz="2400">
                <a:solidFill>
                  <a:srgbClr val="434343"/>
                </a:solidFill>
                <a:latin typeface="Frank Ruhl Libre"/>
                <a:ea typeface="Frank Ruhl Libre"/>
                <a:cs typeface="Frank Ruhl Libre"/>
                <a:sym typeface="Frank Ruhl Libre"/>
              </a:defRPr>
            </a:lvl8pPr>
            <a:lvl9pPr marL="4114800" lvl="8" indent="-381000">
              <a:spcBef>
                <a:spcPts val="0"/>
              </a:spcBef>
              <a:spcAft>
                <a:spcPts val="0"/>
              </a:spcAft>
              <a:buClr>
                <a:srgbClr val="B0C6D3"/>
              </a:buClr>
              <a:buSzPts val="2400"/>
              <a:buFont typeface="Frank Ruhl Libre"/>
              <a:buChar char="￫"/>
              <a:defRPr sz="2400">
                <a:solidFill>
                  <a:srgbClr val="434343"/>
                </a:solidFill>
                <a:latin typeface="Frank Ruhl Libre"/>
                <a:ea typeface="Frank Ruhl Libre"/>
                <a:cs typeface="Frank Ruhl Libre"/>
                <a:sym typeface="Frank Ruhl Libre"/>
              </a:defRPr>
            </a:lvl9pPr>
          </a:lstStyle>
          <a:p>
            <a:endParaRPr/>
          </a:p>
        </p:txBody>
      </p:sp>
      <p:sp>
        <p:nvSpPr>
          <p:cNvPr id="8" name="Google Shape;8;p1"/>
          <p:cNvSpPr txBox="1">
            <a:spLocks noGrp="1"/>
          </p:cNvSpPr>
          <p:nvPr>
            <p:ph type="sldNum" idx="12"/>
          </p:nvPr>
        </p:nvSpPr>
        <p:spPr>
          <a:xfrm>
            <a:off x="5730200" y="6126367"/>
            <a:ext cx="731600" cy="731600"/>
          </a:xfrm>
          <a:prstGeom prst="rect">
            <a:avLst/>
          </a:prstGeom>
          <a:noFill/>
          <a:ln>
            <a:noFill/>
          </a:ln>
          <a:effectLst>
            <a:outerShdw blurRad="42863" dist="9525" dir="5400000" algn="bl" rotWithShape="0">
              <a:srgbClr val="000000">
                <a:alpha val="40000"/>
              </a:srgbClr>
            </a:outerShdw>
          </a:effectLst>
        </p:spPr>
        <p:txBody>
          <a:bodyPr spcFirstLastPara="1" wrap="square" lIns="0" tIns="0" rIns="0" bIns="0" anchor="ctr" anchorCtr="0">
            <a:noAutofit/>
          </a:bodyPr>
          <a:lstStyle>
            <a:lvl1pPr lvl="0" algn="ctr">
              <a:buNone/>
              <a:defRPr sz="1600">
                <a:solidFill>
                  <a:srgbClr val="FFFFFF"/>
                </a:solidFill>
                <a:latin typeface="Frank Ruhl Libre Medium"/>
                <a:ea typeface="Frank Ruhl Libre Medium"/>
                <a:cs typeface="Frank Ruhl Libre Medium"/>
                <a:sym typeface="Frank Ruhl Libre Medium"/>
              </a:defRPr>
            </a:lvl1pPr>
            <a:lvl2pPr lvl="1" algn="ctr">
              <a:buNone/>
              <a:defRPr sz="1600">
                <a:solidFill>
                  <a:srgbClr val="FFFFFF"/>
                </a:solidFill>
                <a:latin typeface="Frank Ruhl Libre Medium"/>
                <a:ea typeface="Frank Ruhl Libre Medium"/>
                <a:cs typeface="Frank Ruhl Libre Medium"/>
                <a:sym typeface="Frank Ruhl Libre Medium"/>
              </a:defRPr>
            </a:lvl2pPr>
            <a:lvl3pPr lvl="2" algn="ctr">
              <a:buNone/>
              <a:defRPr sz="1600">
                <a:solidFill>
                  <a:srgbClr val="FFFFFF"/>
                </a:solidFill>
                <a:latin typeface="Frank Ruhl Libre Medium"/>
                <a:ea typeface="Frank Ruhl Libre Medium"/>
                <a:cs typeface="Frank Ruhl Libre Medium"/>
                <a:sym typeface="Frank Ruhl Libre Medium"/>
              </a:defRPr>
            </a:lvl3pPr>
            <a:lvl4pPr lvl="3" algn="ctr">
              <a:buNone/>
              <a:defRPr sz="1600">
                <a:solidFill>
                  <a:srgbClr val="FFFFFF"/>
                </a:solidFill>
                <a:latin typeface="Frank Ruhl Libre Medium"/>
                <a:ea typeface="Frank Ruhl Libre Medium"/>
                <a:cs typeface="Frank Ruhl Libre Medium"/>
                <a:sym typeface="Frank Ruhl Libre Medium"/>
              </a:defRPr>
            </a:lvl4pPr>
            <a:lvl5pPr lvl="4" algn="ctr">
              <a:buNone/>
              <a:defRPr sz="1600">
                <a:solidFill>
                  <a:srgbClr val="FFFFFF"/>
                </a:solidFill>
                <a:latin typeface="Frank Ruhl Libre Medium"/>
                <a:ea typeface="Frank Ruhl Libre Medium"/>
                <a:cs typeface="Frank Ruhl Libre Medium"/>
                <a:sym typeface="Frank Ruhl Libre Medium"/>
              </a:defRPr>
            </a:lvl5pPr>
            <a:lvl6pPr lvl="5" algn="ctr">
              <a:buNone/>
              <a:defRPr sz="1600">
                <a:solidFill>
                  <a:srgbClr val="FFFFFF"/>
                </a:solidFill>
                <a:latin typeface="Frank Ruhl Libre Medium"/>
                <a:ea typeface="Frank Ruhl Libre Medium"/>
                <a:cs typeface="Frank Ruhl Libre Medium"/>
                <a:sym typeface="Frank Ruhl Libre Medium"/>
              </a:defRPr>
            </a:lvl6pPr>
            <a:lvl7pPr lvl="6" algn="ctr">
              <a:buNone/>
              <a:defRPr sz="1600">
                <a:solidFill>
                  <a:srgbClr val="FFFFFF"/>
                </a:solidFill>
                <a:latin typeface="Frank Ruhl Libre Medium"/>
                <a:ea typeface="Frank Ruhl Libre Medium"/>
                <a:cs typeface="Frank Ruhl Libre Medium"/>
                <a:sym typeface="Frank Ruhl Libre Medium"/>
              </a:defRPr>
            </a:lvl7pPr>
            <a:lvl8pPr lvl="7" algn="ctr">
              <a:buNone/>
              <a:defRPr sz="1600">
                <a:solidFill>
                  <a:srgbClr val="FFFFFF"/>
                </a:solidFill>
                <a:latin typeface="Frank Ruhl Libre Medium"/>
                <a:ea typeface="Frank Ruhl Libre Medium"/>
                <a:cs typeface="Frank Ruhl Libre Medium"/>
                <a:sym typeface="Frank Ruhl Libre Medium"/>
              </a:defRPr>
            </a:lvl8pPr>
            <a:lvl9pPr lvl="8" algn="ctr">
              <a:buNone/>
              <a:defRPr sz="1600">
                <a:solidFill>
                  <a:srgbClr val="FFFFFF"/>
                </a:solidFill>
                <a:latin typeface="Frank Ruhl Libre Medium"/>
                <a:ea typeface="Frank Ruhl Libre Medium"/>
                <a:cs typeface="Frank Ruhl Libre Medium"/>
                <a:sym typeface="Frank Ruhl Libre Medium"/>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565428685"/>
      </p:ext>
    </p:extLst>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ransition spd="med">
    <p:pull/>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9.png"/><Relationship Id="rId1" Type="http://schemas.openxmlformats.org/officeDocument/2006/relationships/slideLayout" Target="../slideLayouts/slideLayout5.xml"/><Relationship Id="rId4" Type="http://schemas.openxmlformats.org/officeDocument/2006/relationships/image" Target="../media/image20.gif"/></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hyperlink" Target="https://fr.wikipedia.org/wiki/Graphe_complet" TargetMode="External"/><Relationship Id="rId1" Type="http://schemas.openxmlformats.org/officeDocument/2006/relationships/slideLayout" Target="../slideLayouts/slideLayout8.xml"/><Relationship Id="rId4" Type="http://schemas.openxmlformats.org/officeDocument/2006/relationships/image" Target="../media/image20.gi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jpe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image" Target="../media/image20.gif"/><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14"/>
          <p:cNvSpPr txBox="1">
            <a:spLocks noGrp="1"/>
          </p:cNvSpPr>
          <p:nvPr>
            <p:ph type="ctrTitle"/>
          </p:nvPr>
        </p:nvSpPr>
        <p:spPr>
          <a:xfrm>
            <a:off x="3714600" y="970936"/>
            <a:ext cx="4762800" cy="3532933"/>
          </a:xfrm>
          <a:prstGeom prst="rect">
            <a:avLst/>
          </a:prstGeom>
        </p:spPr>
        <p:txBody>
          <a:bodyPr spcFirstLastPara="1" wrap="square" lIns="0" tIns="0" rIns="0" bIns="0" anchor="ctr" anchorCtr="0">
            <a:noAutofit/>
          </a:bodyPr>
          <a:lstStyle/>
          <a:p>
            <a:r>
              <a:rPr lang="fr-FR" sz="3200" u="sng" dirty="0">
                <a:solidFill>
                  <a:schemeClr val="accent6"/>
                </a:solidFill>
                <a:effectLst>
                  <a:outerShdw blurRad="38100" dist="38100" dir="2700000" algn="tl">
                    <a:srgbClr val="000000">
                      <a:alpha val="43137"/>
                    </a:srgbClr>
                  </a:outerShdw>
                </a:effectLst>
              </a:rPr>
              <a:t>PROBLEME:</a:t>
            </a:r>
            <a:br>
              <a:rPr lang="fr-FR" sz="3200" dirty="0">
                <a:solidFill>
                  <a:schemeClr val="tx1"/>
                </a:solidFill>
              </a:rPr>
            </a:br>
            <a:br>
              <a:rPr lang="fr-FR" dirty="0"/>
            </a:br>
            <a:r>
              <a:rPr lang="fr-FR" b="1" dirty="0">
                <a:solidFill>
                  <a:schemeClr val="bg2">
                    <a:lumMod val="50000"/>
                  </a:schemeClr>
                </a:solidFill>
                <a:effectLst>
                  <a:outerShdw blurRad="38100" dist="38100" dir="2700000" algn="tl">
                    <a:srgbClr val="000000">
                      <a:alpha val="43137"/>
                    </a:srgbClr>
                  </a:outerShdw>
                </a:effectLst>
                <a:cs typeface="Arial" pitchFamily="34" charset="0"/>
              </a:rPr>
              <a:t>LE </a:t>
            </a:r>
            <a:r>
              <a:rPr lang="en" b="1" dirty="0">
                <a:solidFill>
                  <a:schemeClr val="bg2">
                    <a:lumMod val="50000"/>
                  </a:schemeClr>
                </a:solidFill>
                <a:effectLst>
                  <a:outerShdw blurRad="38100" dist="38100" dir="2700000" algn="tl">
                    <a:srgbClr val="000000">
                      <a:alpha val="43137"/>
                    </a:srgbClr>
                  </a:outerShdw>
                </a:effectLst>
                <a:cs typeface="Arial" pitchFamily="34" charset="0"/>
              </a:rPr>
              <a:t>VOYAGEUR DE</a:t>
            </a:r>
            <a:br>
              <a:rPr lang="en" b="1" dirty="0">
                <a:solidFill>
                  <a:schemeClr val="bg2">
                    <a:lumMod val="50000"/>
                  </a:schemeClr>
                </a:solidFill>
                <a:effectLst>
                  <a:outerShdw blurRad="38100" dist="38100" dir="2700000" algn="tl">
                    <a:srgbClr val="000000">
                      <a:alpha val="43137"/>
                    </a:srgbClr>
                  </a:outerShdw>
                </a:effectLst>
                <a:cs typeface="Arial" pitchFamily="34" charset="0"/>
              </a:rPr>
            </a:br>
            <a:r>
              <a:rPr lang="en" b="1" dirty="0">
                <a:solidFill>
                  <a:schemeClr val="bg2">
                    <a:lumMod val="50000"/>
                  </a:schemeClr>
                </a:solidFill>
                <a:effectLst>
                  <a:outerShdw blurRad="38100" dist="38100" dir="2700000" algn="tl">
                    <a:srgbClr val="000000">
                      <a:alpha val="43137"/>
                    </a:srgbClr>
                  </a:outerShdw>
                </a:effectLst>
                <a:cs typeface="Arial" pitchFamily="34" charset="0"/>
              </a:rPr>
              <a:t>COMMERCE</a:t>
            </a:r>
            <a:endParaRPr b="1" dirty="0">
              <a:solidFill>
                <a:schemeClr val="bg2">
                  <a:lumMod val="50000"/>
                </a:schemeClr>
              </a:solidFill>
              <a:effectLst>
                <a:outerShdw blurRad="38100" dist="38100" dir="2700000" algn="tl">
                  <a:srgbClr val="000000">
                    <a:alpha val="43137"/>
                  </a:srgbClr>
                </a:outerShdw>
              </a:effectLst>
              <a:cs typeface="Arial" pitchFamily="34" charset="0"/>
            </a:endParaRPr>
          </a:p>
        </p:txBody>
      </p:sp>
    </p:spTree>
  </p:cSld>
  <p:clrMapOvr>
    <a:masterClrMapping/>
  </p:clrMapOvr>
  <p:transition spd="med">
    <p:pull/>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A210A6B-ED1D-48AB-9703-B3FA188B9602}"/>
              </a:ext>
            </a:extLst>
          </p:cNvPr>
          <p:cNvPicPr>
            <a:picLocks noChangeAspect="1"/>
          </p:cNvPicPr>
          <p:nvPr/>
        </p:nvPicPr>
        <p:blipFill>
          <a:blip r:embed="rId2"/>
          <a:stretch>
            <a:fillRect/>
          </a:stretch>
        </p:blipFill>
        <p:spPr>
          <a:xfrm>
            <a:off x="1924050" y="838200"/>
            <a:ext cx="8343900" cy="5181600"/>
          </a:xfrm>
          <a:prstGeom prst="rect">
            <a:avLst/>
          </a:prstGeom>
        </p:spPr>
      </p:pic>
    </p:spTree>
    <p:extLst>
      <p:ext uri="{BB962C8B-B14F-4D97-AF65-F5344CB8AC3E}">
        <p14:creationId xmlns:p14="http://schemas.microsoft.com/office/powerpoint/2010/main" val="72784854"/>
      </p:ext>
    </p:extLst>
  </p:cSld>
  <p:clrMapOvr>
    <a:masterClrMapping/>
  </p:clrMapOvr>
  <p:transition spd="med">
    <p:pull/>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6E95816-7F8F-4DEE-BDFA-E74F6A11D44D}"/>
              </a:ext>
            </a:extLst>
          </p:cNvPr>
          <p:cNvPicPr>
            <a:picLocks noChangeAspect="1"/>
          </p:cNvPicPr>
          <p:nvPr/>
        </p:nvPicPr>
        <p:blipFill rotWithShape="1">
          <a:blip r:embed="rId2"/>
          <a:srcRect t="6257" b="8787"/>
          <a:stretch/>
        </p:blipFill>
        <p:spPr>
          <a:xfrm>
            <a:off x="2095500" y="990600"/>
            <a:ext cx="8001000" cy="4876801"/>
          </a:xfrm>
          <a:prstGeom prst="rect">
            <a:avLst/>
          </a:prstGeom>
        </p:spPr>
      </p:pic>
    </p:spTree>
    <p:extLst>
      <p:ext uri="{BB962C8B-B14F-4D97-AF65-F5344CB8AC3E}">
        <p14:creationId xmlns:p14="http://schemas.microsoft.com/office/powerpoint/2010/main" val="2281424424"/>
      </p:ext>
    </p:extLst>
  </p:cSld>
  <p:clrMapOvr>
    <a:masterClrMapping/>
  </p:clrMapOvr>
  <p:transition spd="med">
    <p:pull/>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3BF3D88-6D9D-40B1-B5B0-1CA625EE35BB}"/>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20000"/>
                    </a14:imgEffect>
                  </a14:imgLayer>
                </a14:imgProps>
              </a:ext>
            </a:extLst>
          </a:blip>
          <a:srcRect l="-1" r="2663" b="2626"/>
          <a:stretch/>
        </p:blipFill>
        <p:spPr>
          <a:xfrm>
            <a:off x="1284055" y="1177514"/>
            <a:ext cx="4295576" cy="4276193"/>
          </a:xfrm>
          <a:prstGeom prst="rect">
            <a:avLst/>
          </a:prstGeom>
        </p:spPr>
      </p:pic>
      <p:pic>
        <p:nvPicPr>
          <p:cNvPr id="7" name="Picture 6" descr="C:\Users\yassine amcharod\Downloads\Documents\Le problème du voyageur de commerce - Interstices_fichiers\graphe1.gif">
            <a:extLst>
              <a:ext uri="{FF2B5EF4-FFF2-40B4-BE49-F238E27FC236}">
                <a16:creationId xmlns:a16="http://schemas.microsoft.com/office/drawing/2014/main" id="{5CBC396E-3DD6-460E-A586-8FD83D157531}"/>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7614915" y="2108824"/>
            <a:ext cx="2920099" cy="2920099"/>
          </a:xfrm>
          <a:prstGeom prst="rect">
            <a:avLst/>
          </a:prstGeom>
          <a:noFill/>
          <a:ln>
            <a:noFill/>
          </a:ln>
        </p:spPr>
      </p:pic>
      <p:sp>
        <p:nvSpPr>
          <p:cNvPr id="8" name="Rectangle 7">
            <a:extLst>
              <a:ext uri="{FF2B5EF4-FFF2-40B4-BE49-F238E27FC236}">
                <a16:creationId xmlns:a16="http://schemas.microsoft.com/office/drawing/2014/main" id="{4BF22128-86E8-4CC1-9CCD-4426F9D16678}"/>
              </a:ext>
            </a:extLst>
          </p:cNvPr>
          <p:cNvSpPr/>
          <p:nvPr/>
        </p:nvSpPr>
        <p:spPr>
          <a:xfrm>
            <a:off x="6096000" y="1336637"/>
            <a:ext cx="3463704" cy="461665"/>
          </a:xfrm>
          <a:prstGeom prst="rect">
            <a:avLst/>
          </a:prstGeom>
        </p:spPr>
        <p:txBody>
          <a:bodyPr wrap="square">
            <a:spAutoFit/>
          </a:bodyPr>
          <a:lstStyle/>
          <a:p>
            <a:pPr algn="ctr" defTabSz="1219170">
              <a:buClr>
                <a:srgbClr val="000000"/>
              </a:buClr>
            </a:pPr>
            <a:r>
              <a:rPr lang="fr-MA" sz="2400" kern="0" dirty="0">
                <a:solidFill>
                  <a:srgbClr val="FFFFFF">
                    <a:lumMod val="75000"/>
                  </a:srgbClr>
                </a:solidFill>
                <a:latin typeface="Adobe Caslon Pro" panose="0205050205050A020403" pitchFamily="18" charset="0"/>
                <a:cs typeface="Calibri" panose="020F0502020204030204" pitchFamily="34" charset="0"/>
                <a:sym typeface="Arial"/>
              </a:rPr>
              <a:t>Graphe</a:t>
            </a:r>
            <a:r>
              <a:rPr lang="fr-MA" sz="2400" kern="0" dirty="0">
                <a:solidFill>
                  <a:srgbClr val="FFFFFF">
                    <a:lumMod val="75000"/>
                  </a:srgbClr>
                </a:solidFill>
                <a:latin typeface="Arial"/>
                <a:cs typeface="Calibri" panose="020F0502020204030204" pitchFamily="34" charset="0"/>
                <a:sym typeface="Arial"/>
              </a:rPr>
              <a:t> </a:t>
            </a:r>
            <a:r>
              <a:rPr lang="fr-MA" sz="2400" b="1" kern="0" dirty="0">
                <a:solidFill>
                  <a:srgbClr val="000000">
                    <a:lumMod val="65000"/>
                    <a:lumOff val="35000"/>
                  </a:srgbClr>
                </a:solidFill>
                <a:latin typeface="Arial"/>
                <a:cs typeface="Calibri" panose="020F0502020204030204" pitchFamily="34" charset="0"/>
                <a:sym typeface="Arial"/>
              </a:rPr>
              <a:t>pondéré</a:t>
            </a:r>
            <a:r>
              <a:rPr lang="fr-MA" sz="2400" kern="0" dirty="0">
                <a:solidFill>
                  <a:srgbClr val="FFFFFF">
                    <a:lumMod val="75000"/>
                  </a:srgbClr>
                </a:solidFill>
                <a:latin typeface="Arial"/>
                <a:cs typeface="Calibri" panose="020F0502020204030204" pitchFamily="34" charset="0"/>
                <a:sym typeface="Arial"/>
              </a:rPr>
              <a:t> </a:t>
            </a:r>
          </a:p>
        </p:txBody>
      </p:sp>
    </p:spTree>
    <p:extLst>
      <p:ext uri="{BB962C8B-B14F-4D97-AF65-F5344CB8AC3E}">
        <p14:creationId xmlns:p14="http://schemas.microsoft.com/office/powerpoint/2010/main" val="1693479912"/>
      </p:ext>
    </p:extLst>
  </p:cSld>
  <p:clrMapOvr>
    <a:masterClrMapping/>
  </p:clrMapOvr>
  <p:transition spd="med">
    <p:pull/>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5C720DD-28DA-42BA-9B7E-812C41182162}"/>
              </a:ext>
            </a:extLst>
          </p:cNvPr>
          <p:cNvPicPr>
            <a:picLocks noChangeAspect="1"/>
          </p:cNvPicPr>
          <p:nvPr/>
        </p:nvPicPr>
        <p:blipFill rotWithShape="1">
          <a:blip r:embed="rId2"/>
          <a:srcRect l="32706" t="31573" r="28588" b="9208"/>
          <a:stretch/>
        </p:blipFill>
        <p:spPr>
          <a:xfrm>
            <a:off x="3227294" y="961390"/>
            <a:ext cx="5737412" cy="4935220"/>
          </a:xfrm>
          <a:prstGeom prst="rect">
            <a:avLst/>
          </a:prstGeom>
        </p:spPr>
      </p:pic>
    </p:spTree>
    <p:extLst>
      <p:ext uri="{BB962C8B-B14F-4D97-AF65-F5344CB8AC3E}">
        <p14:creationId xmlns:p14="http://schemas.microsoft.com/office/powerpoint/2010/main" val="3777332307"/>
      </p:ext>
    </p:extLst>
  </p:cSld>
  <p:clrMapOvr>
    <a:masterClrMapping/>
  </p:clrMapOvr>
  <p:transition spd="med">
    <p:pull/>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06835D1-12EC-4CF3-A18E-A5CE79437DF3}"/>
              </a:ext>
            </a:extLst>
          </p:cNvPr>
          <p:cNvPicPr>
            <a:picLocks noChangeAspect="1"/>
          </p:cNvPicPr>
          <p:nvPr/>
        </p:nvPicPr>
        <p:blipFill rotWithShape="1">
          <a:blip r:embed="rId2"/>
          <a:srcRect l="7197" r="7020"/>
          <a:stretch/>
        </p:blipFill>
        <p:spPr>
          <a:xfrm>
            <a:off x="6193141" y="3078690"/>
            <a:ext cx="5042535" cy="1891716"/>
          </a:xfrm>
          <a:prstGeom prst="rect">
            <a:avLst/>
          </a:prstGeom>
        </p:spPr>
      </p:pic>
      <p:sp>
        <p:nvSpPr>
          <p:cNvPr id="7" name="Rectangle 6">
            <a:extLst>
              <a:ext uri="{FF2B5EF4-FFF2-40B4-BE49-F238E27FC236}">
                <a16:creationId xmlns:a16="http://schemas.microsoft.com/office/drawing/2014/main" id="{507D49E9-527E-40AD-9171-30503B539D93}"/>
              </a:ext>
            </a:extLst>
          </p:cNvPr>
          <p:cNvSpPr/>
          <p:nvPr/>
        </p:nvSpPr>
        <p:spPr>
          <a:xfrm>
            <a:off x="7038307" y="721373"/>
            <a:ext cx="3352200" cy="1405641"/>
          </a:xfrm>
          <a:prstGeom prst="rect">
            <a:avLst/>
          </a:prstGeom>
        </p:spPr>
        <p:txBody>
          <a:bodyPr wrap="none">
            <a:spAutoFit/>
          </a:bodyPr>
          <a:lstStyle/>
          <a:p>
            <a:pPr algn="ctr" defTabSz="1219170">
              <a:buClr>
                <a:srgbClr val="000000"/>
              </a:buClr>
            </a:pPr>
            <a:r>
              <a:rPr lang="fr-MA" sz="4267" b="1" kern="0" dirty="0">
                <a:solidFill>
                  <a:srgbClr val="000000"/>
                </a:solidFill>
                <a:latin typeface="Comic Sans MS" panose="030F0702030302020204" pitchFamily="66" charset="0"/>
                <a:cs typeface="Calibri" panose="020F0502020204030204" pitchFamily="34" charset="0"/>
                <a:sym typeface="Arial"/>
              </a:rPr>
              <a:t>Cycle </a:t>
            </a:r>
          </a:p>
          <a:p>
            <a:pPr algn="ctr" defTabSz="1219170">
              <a:buClr>
                <a:srgbClr val="000000"/>
              </a:buClr>
            </a:pPr>
            <a:r>
              <a:rPr lang="fr-MA" sz="4267" b="1" kern="0" dirty="0">
                <a:solidFill>
                  <a:srgbClr val="000000"/>
                </a:solidFill>
                <a:latin typeface="Comic Sans MS" panose="030F0702030302020204" pitchFamily="66" charset="0"/>
                <a:cs typeface="Calibri" panose="020F0502020204030204" pitchFamily="34" charset="0"/>
                <a:sym typeface="Arial"/>
              </a:rPr>
              <a:t>hamiltonien </a:t>
            </a:r>
          </a:p>
        </p:txBody>
      </p:sp>
      <p:pic>
        <p:nvPicPr>
          <p:cNvPr id="3" name="Picture 2">
            <a:extLst>
              <a:ext uri="{FF2B5EF4-FFF2-40B4-BE49-F238E27FC236}">
                <a16:creationId xmlns:a16="http://schemas.microsoft.com/office/drawing/2014/main" id="{F8249698-D917-44C2-B7AD-00A1181144D3}"/>
              </a:ext>
            </a:extLst>
          </p:cNvPr>
          <p:cNvPicPr>
            <a:picLocks noChangeAspect="1"/>
          </p:cNvPicPr>
          <p:nvPr/>
        </p:nvPicPr>
        <p:blipFill rotWithShape="1">
          <a:blip r:embed="rId3"/>
          <a:srcRect l="17585" t="3749" r="23294" b="5843"/>
          <a:stretch/>
        </p:blipFill>
        <p:spPr>
          <a:xfrm>
            <a:off x="956325" y="849622"/>
            <a:ext cx="4159624" cy="4719023"/>
          </a:xfrm>
          <a:prstGeom prst="rect">
            <a:avLst/>
          </a:prstGeom>
        </p:spPr>
      </p:pic>
      <p:cxnSp>
        <p:nvCxnSpPr>
          <p:cNvPr id="10" name="Straight Connector 9">
            <a:extLst>
              <a:ext uri="{FF2B5EF4-FFF2-40B4-BE49-F238E27FC236}">
                <a16:creationId xmlns:a16="http://schemas.microsoft.com/office/drawing/2014/main" id="{EF9A4C09-225C-446F-BECB-1807E5E1784D}"/>
              </a:ext>
            </a:extLst>
          </p:cNvPr>
          <p:cNvCxnSpPr/>
          <p:nvPr/>
        </p:nvCxnSpPr>
        <p:spPr>
          <a:xfrm>
            <a:off x="5737412" y="1619808"/>
            <a:ext cx="0" cy="3744672"/>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290276557"/>
      </p:ext>
    </p:extLst>
  </p:cSld>
  <p:clrMapOvr>
    <a:masterClrMapping/>
  </p:clrMapOvr>
  <p:transition spd="med">
    <p:pull/>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07D49E9-527E-40AD-9171-30503B539D93}"/>
              </a:ext>
            </a:extLst>
          </p:cNvPr>
          <p:cNvSpPr/>
          <p:nvPr/>
        </p:nvSpPr>
        <p:spPr>
          <a:xfrm>
            <a:off x="1056995" y="1721417"/>
            <a:ext cx="10078010" cy="3415166"/>
          </a:xfrm>
          <a:prstGeom prst="rect">
            <a:avLst/>
          </a:prstGeom>
        </p:spPr>
        <p:txBody>
          <a:bodyPr wrap="square">
            <a:spAutoFit/>
          </a:bodyPr>
          <a:lstStyle/>
          <a:p>
            <a:r>
              <a:rPr lang="fr-MA" sz="2399" dirty="0"/>
              <a:t>— </a:t>
            </a:r>
            <a:r>
              <a:rPr lang="fr-MA" sz="2399" b="1" dirty="0"/>
              <a:t>Objectif</a:t>
            </a:r>
            <a:r>
              <a:rPr lang="fr-MA" sz="2399" dirty="0"/>
              <a:t> —</a:t>
            </a:r>
          </a:p>
          <a:p>
            <a:r>
              <a:rPr lang="fr-MA" sz="2399" dirty="0"/>
              <a:t>Celui-ci revient mathématiquement à trouver le cycle hamiltonien le plus court dans un graphe.</a:t>
            </a:r>
          </a:p>
          <a:p>
            <a:endParaRPr lang="fr-MA" sz="2399" dirty="0"/>
          </a:p>
          <a:p>
            <a:endParaRPr lang="fr-MA" sz="2399" dirty="0"/>
          </a:p>
          <a:p>
            <a:r>
              <a:rPr lang="fr-MA" sz="2399" dirty="0"/>
              <a:t>— </a:t>
            </a:r>
            <a:r>
              <a:rPr lang="fr-MA" sz="2399" b="1" dirty="0"/>
              <a:t>Théorème</a:t>
            </a:r>
            <a:r>
              <a:rPr lang="fr-MA" sz="2399" dirty="0"/>
              <a:t> </a:t>
            </a:r>
            <a:r>
              <a:rPr lang="fr-MA" sz="2399" b="1" dirty="0"/>
              <a:t>de Dirac </a:t>
            </a:r>
            <a:r>
              <a:rPr lang="fr-MA" sz="2399" dirty="0"/>
              <a:t>— </a:t>
            </a:r>
          </a:p>
          <a:p>
            <a:r>
              <a:rPr lang="fr-MA" sz="2399" dirty="0"/>
              <a:t>Un graphe à n sommets (avec n est supérieur ou égal à 3) dont chaque sommet est au moins de degré n/2 est hamiltonien.</a:t>
            </a:r>
          </a:p>
          <a:p>
            <a:endParaRPr lang="fr-FR" sz="2399" dirty="0"/>
          </a:p>
        </p:txBody>
      </p:sp>
      <p:cxnSp>
        <p:nvCxnSpPr>
          <p:cNvPr id="4" name="Straight Connector 3">
            <a:extLst>
              <a:ext uri="{FF2B5EF4-FFF2-40B4-BE49-F238E27FC236}">
                <a16:creationId xmlns:a16="http://schemas.microsoft.com/office/drawing/2014/main" id="{F2B405A7-4D4D-44F2-917E-11D6934337C4}"/>
              </a:ext>
            </a:extLst>
          </p:cNvPr>
          <p:cNvCxnSpPr>
            <a:cxnSpLocks/>
          </p:cNvCxnSpPr>
          <p:nvPr/>
        </p:nvCxnSpPr>
        <p:spPr>
          <a:xfrm>
            <a:off x="2040835" y="3216966"/>
            <a:ext cx="7649683"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160607476"/>
      </p:ext>
    </p:extLst>
  </p:cSld>
  <p:clrMapOvr>
    <a:masterClrMapping/>
  </p:clrMapOvr>
  <p:transition spd="med">
    <p:pull/>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07D49E9-527E-40AD-9171-30503B539D93}"/>
              </a:ext>
            </a:extLst>
          </p:cNvPr>
          <p:cNvSpPr/>
          <p:nvPr/>
        </p:nvSpPr>
        <p:spPr>
          <a:xfrm>
            <a:off x="942743" y="1179559"/>
            <a:ext cx="10078010" cy="2054537"/>
          </a:xfrm>
          <a:prstGeom prst="rect">
            <a:avLst/>
          </a:prstGeom>
        </p:spPr>
        <p:txBody>
          <a:bodyPr wrap="square">
            <a:spAutoFit/>
          </a:bodyPr>
          <a:lstStyle/>
          <a:p>
            <a:r>
              <a:rPr lang="fr-MA" sz="2399" dirty="0"/>
              <a:t>— </a:t>
            </a:r>
            <a:r>
              <a:rPr lang="fr-MA" sz="2399" b="1" dirty="0"/>
              <a:t>Résultat</a:t>
            </a:r>
            <a:r>
              <a:rPr lang="fr-MA" sz="2399" dirty="0"/>
              <a:t> —</a:t>
            </a:r>
          </a:p>
          <a:p>
            <a:pPr>
              <a:lnSpc>
                <a:spcPct val="150000"/>
              </a:lnSpc>
            </a:pPr>
            <a:r>
              <a:rPr lang="fr-MA" sz="2399" dirty="0"/>
              <a:t>Un </a:t>
            </a:r>
            <a:r>
              <a:rPr lang="fr-MA" sz="2399" dirty="0">
                <a:hlinkClick r:id="rId2" tooltip="Graphe complet"/>
              </a:rPr>
              <a:t>graphe complet</a:t>
            </a:r>
            <a:r>
              <a:rPr lang="fr-MA" sz="2399" dirty="0"/>
              <a:t> ayant plus de deux sommets est hamiltonien. Le nombre de cycles hamiltoniens différents sur un graphe complet non orienté à n sommets est 	</a:t>
            </a:r>
            <a:endParaRPr lang="fr-FR" sz="2399" dirty="0"/>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3734EEE8-FBB8-4E8C-8A8F-3FA1D2EB8F98}"/>
                  </a:ext>
                </a:extLst>
              </p:cNvPr>
              <p:cNvSpPr txBox="1"/>
              <p:nvPr/>
            </p:nvSpPr>
            <p:spPr>
              <a:xfrm>
                <a:off x="4387896" y="2708311"/>
                <a:ext cx="1032244" cy="52578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fr-MA" b="0" i="1" smtClean="0">
                              <a:latin typeface="Cambria Math" panose="02040503050406030204" pitchFamily="18" charset="0"/>
                            </a:rPr>
                            <m:t>(</m:t>
                          </m:r>
                          <m:r>
                            <a:rPr lang="fr-MA" b="0" i="1" smtClean="0">
                              <a:latin typeface="Cambria Math" panose="02040503050406030204" pitchFamily="18" charset="0"/>
                            </a:rPr>
                            <m:t>𝑁</m:t>
                          </m:r>
                          <m:r>
                            <a:rPr lang="fr-MA" b="0" i="1" smtClean="0">
                              <a:latin typeface="Cambria Math" panose="02040503050406030204" pitchFamily="18" charset="0"/>
                            </a:rPr>
                            <m:t>−1)!</m:t>
                          </m:r>
                        </m:num>
                        <m:den>
                          <m:r>
                            <a:rPr lang="fr-MA" b="0" i="1" smtClean="0">
                              <a:latin typeface="Cambria Math" panose="02040503050406030204" pitchFamily="18" charset="0"/>
                            </a:rPr>
                            <m:t>2</m:t>
                          </m:r>
                        </m:den>
                      </m:f>
                    </m:oMath>
                  </m:oMathPara>
                </a14:m>
                <a:endParaRPr lang="fr-FR" dirty="0"/>
              </a:p>
            </p:txBody>
          </p:sp>
        </mc:Choice>
        <mc:Fallback xmlns="">
          <p:sp>
            <p:nvSpPr>
              <p:cNvPr id="2" name="TextBox 1">
                <a:extLst>
                  <a:ext uri="{FF2B5EF4-FFF2-40B4-BE49-F238E27FC236}">
                    <a16:creationId xmlns:a16="http://schemas.microsoft.com/office/drawing/2014/main" id="{3734EEE8-FBB8-4E8C-8A8F-3FA1D2EB8F98}"/>
                  </a:ext>
                </a:extLst>
              </p:cNvPr>
              <p:cNvSpPr txBox="1">
                <a:spLocks noRot="1" noChangeAspect="1" noMove="1" noResize="1" noEditPoints="1" noAdjustHandles="1" noChangeArrowheads="1" noChangeShapeType="1" noTextEdit="1"/>
              </p:cNvSpPr>
              <p:nvPr/>
            </p:nvSpPr>
            <p:spPr>
              <a:xfrm>
                <a:off x="4387896" y="2708311"/>
                <a:ext cx="1032244" cy="525785"/>
              </a:xfrm>
              <a:prstGeom prst="rect">
                <a:avLst/>
              </a:prstGeom>
              <a:blipFill>
                <a:blip r:embed="rId3"/>
                <a:stretch>
                  <a:fillRect/>
                </a:stretch>
              </a:blipFill>
            </p:spPr>
            <p:txBody>
              <a:bodyPr/>
              <a:lstStyle/>
              <a:p>
                <a:r>
                  <a:rPr lang="fr-FR">
                    <a:noFill/>
                  </a:rPr>
                  <a:t> </a:t>
                </a:r>
              </a:p>
            </p:txBody>
          </p:sp>
        </mc:Fallback>
      </mc:AlternateContent>
      <p:pic>
        <p:nvPicPr>
          <p:cNvPr id="4" name="Picture 3" descr="C:\Users\yassine amcharod\Downloads\Documents\Le problème du voyageur de commerce - Interstices_fichiers\graphe1.gif">
            <a:extLst>
              <a:ext uri="{FF2B5EF4-FFF2-40B4-BE49-F238E27FC236}">
                <a16:creationId xmlns:a16="http://schemas.microsoft.com/office/drawing/2014/main" id="{50CDC975-B60B-433C-8937-01E3395D9929}"/>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7036904" y="3060089"/>
            <a:ext cx="3008244" cy="2784120"/>
          </a:xfrm>
          <a:prstGeom prst="rect">
            <a:avLst/>
          </a:prstGeom>
          <a:noFill/>
          <a:ln>
            <a:noFill/>
          </a:ln>
        </p:spPr>
      </p:pic>
    </p:spTree>
    <p:extLst>
      <p:ext uri="{BB962C8B-B14F-4D97-AF65-F5344CB8AC3E}">
        <p14:creationId xmlns:p14="http://schemas.microsoft.com/office/powerpoint/2010/main" val="2534924269"/>
      </p:ext>
    </p:extLst>
  </p:cSld>
  <p:clrMapOvr>
    <a:masterClrMapping/>
  </p:clrMapOvr>
  <p:transition spd="med">
    <p:pull/>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07D49E9-527E-40AD-9171-30503B539D93}"/>
              </a:ext>
            </a:extLst>
          </p:cNvPr>
          <p:cNvSpPr/>
          <p:nvPr/>
        </p:nvSpPr>
        <p:spPr>
          <a:xfrm>
            <a:off x="1168029" y="1167483"/>
            <a:ext cx="8492805" cy="4523033"/>
          </a:xfrm>
          <a:prstGeom prst="rect">
            <a:avLst/>
          </a:prstGeom>
        </p:spPr>
        <p:txBody>
          <a:bodyPr wrap="square">
            <a:spAutoFit/>
          </a:bodyPr>
          <a:lstStyle/>
          <a:p>
            <a:r>
              <a:rPr lang="fr-MA" sz="2400" b="1" u="sng" dirty="0">
                <a:solidFill>
                  <a:schemeClr val="accent6"/>
                </a:solidFill>
              </a:rPr>
              <a:t>Démonstration:</a:t>
            </a:r>
          </a:p>
          <a:p>
            <a:endParaRPr lang="fr-MA" sz="2400" b="1" u="sng" dirty="0">
              <a:solidFill>
                <a:schemeClr val="accent6"/>
              </a:solidFill>
            </a:endParaRPr>
          </a:p>
          <a:p>
            <a:r>
              <a:rPr lang="fr-MA" sz="2399" dirty="0"/>
              <a:t>Soit H(n) le nombre des cycles hamiltoniens dans un graphe complet de n sommets.</a:t>
            </a:r>
          </a:p>
          <a:p>
            <a:r>
              <a:rPr lang="fr-MA" sz="2399" dirty="0"/>
              <a:t>H(n+1) le nombre de ces cycles dans un graphe complet de n+1 sommets.</a:t>
            </a:r>
          </a:p>
          <a:p>
            <a:r>
              <a:rPr lang="fr-FR" sz="2399" dirty="0"/>
              <a:t>On trouve la relation récurrente suivante :</a:t>
            </a:r>
          </a:p>
          <a:p>
            <a:r>
              <a:rPr lang="fr-FR" sz="2399" dirty="0"/>
              <a:t>	H(n+1) = n x H(n)</a:t>
            </a:r>
          </a:p>
          <a:p>
            <a:r>
              <a:rPr lang="fr-FR" sz="2399" dirty="0"/>
              <a:t>Ou encore:</a:t>
            </a:r>
          </a:p>
          <a:p>
            <a:r>
              <a:rPr lang="fr-FR" sz="2399" dirty="0"/>
              <a:t>	H(n) = (n-1) x H(n-1)</a:t>
            </a:r>
          </a:p>
          <a:p>
            <a:r>
              <a:rPr lang="fr-FR" sz="2399" dirty="0"/>
              <a:t>Et par un télescopage, on obtient:</a:t>
            </a:r>
          </a:p>
          <a:p>
            <a:r>
              <a:rPr lang="fr-FR" sz="2399" dirty="0"/>
              <a:t>	H(n) = (n-1)!/2			avec H(3)=1</a:t>
            </a:r>
          </a:p>
        </p:txBody>
      </p:sp>
    </p:spTree>
    <p:extLst>
      <p:ext uri="{BB962C8B-B14F-4D97-AF65-F5344CB8AC3E}">
        <p14:creationId xmlns:p14="http://schemas.microsoft.com/office/powerpoint/2010/main" val="2082527705"/>
      </p:ext>
    </p:extLst>
  </p:cSld>
  <p:clrMapOvr>
    <a:masterClrMapping/>
  </p:clrMapOvr>
  <p:transition spd="med">
    <p:pull/>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ehtp cours\yassine gi\S2\calcule scientifique\Nouveau dossier\Capture1.PNG">
            <a:extLst>
              <a:ext uri="{FF2B5EF4-FFF2-40B4-BE49-F238E27FC236}">
                <a16:creationId xmlns:a16="http://schemas.microsoft.com/office/drawing/2014/main" id="{0EFBDAE5-D0F6-4EF3-B5F6-1FB241412E76}"/>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976122" y="1930864"/>
            <a:ext cx="8343045" cy="3321777"/>
          </a:xfrm>
          <a:prstGeom prst="rect">
            <a:avLst/>
          </a:prstGeom>
          <a:noFill/>
          <a:ln>
            <a:noFill/>
          </a:ln>
        </p:spPr>
      </p:pic>
    </p:spTree>
    <p:extLst>
      <p:ext uri="{BB962C8B-B14F-4D97-AF65-F5344CB8AC3E}">
        <p14:creationId xmlns:p14="http://schemas.microsoft.com/office/powerpoint/2010/main" val="4170431412"/>
      </p:ext>
    </p:extLst>
  </p:cSld>
  <p:clrMapOvr>
    <a:masterClrMapping/>
  </p:clrMapOvr>
  <p:transition spd="med">
    <p:pull/>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8743306-C59D-4A49-8DDF-EE7682FA76CA}"/>
              </a:ext>
            </a:extLst>
          </p:cNvPr>
          <p:cNvPicPr>
            <a:picLocks noChangeAspect="1"/>
          </p:cNvPicPr>
          <p:nvPr/>
        </p:nvPicPr>
        <p:blipFill>
          <a:blip r:embed="rId2"/>
          <a:stretch>
            <a:fillRect/>
          </a:stretch>
        </p:blipFill>
        <p:spPr>
          <a:xfrm>
            <a:off x="3696473" y="979522"/>
            <a:ext cx="7439904" cy="2767745"/>
          </a:xfrm>
          <a:prstGeom prst="rect">
            <a:avLst/>
          </a:prstGeom>
        </p:spPr>
      </p:pic>
      <p:sp>
        <p:nvSpPr>
          <p:cNvPr id="5" name="Rectangle 4">
            <a:extLst>
              <a:ext uri="{FF2B5EF4-FFF2-40B4-BE49-F238E27FC236}">
                <a16:creationId xmlns:a16="http://schemas.microsoft.com/office/drawing/2014/main" id="{89563343-485E-4B40-94AC-AEC497C91287}"/>
              </a:ext>
            </a:extLst>
          </p:cNvPr>
          <p:cNvSpPr/>
          <p:nvPr/>
        </p:nvSpPr>
        <p:spPr>
          <a:xfrm>
            <a:off x="1920826" y="3812924"/>
            <a:ext cx="8350351" cy="1672637"/>
          </a:xfrm>
          <a:prstGeom prst="rect">
            <a:avLst/>
          </a:prstGeom>
        </p:spPr>
        <p:txBody>
          <a:bodyPr wrap="square">
            <a:spAutoFit/>
          </a:bodyPr>
          <a:lstStyle/>
          <a:p>
            <a:pPr defTabSz="1219170">
              <a:lnSpc>
                <a:spcPct val="107000"/>
              </a:lnSpc>
              <a:buClr>
                <a:srgbClr val="000000"/>
              </a:buClr>
            </a:pPr>
            <a:r>
              <a:rPr lang="fr-FR" sz="3199" u="sng" kern="0" dirty="0">
                <a:solidFill>
                  <a:srgbClr val="000000"/>
                </a:solidFill>
                <a:latin typeface="Adobe Devanagari" panose="02040503050201020203" pitchFamily="18" charset="0"/>
                <a:ea typeface="Calibri" panose="020F0502020204030204" pitchFamily="34" charset="0"/>
                <a:cs typeface="Arial" panose="020B0604020202020204" pitchFamily="34" charset="0"/>
                <a:sym typeface="Arial"/>
              </a:rPr>
              <a:t>Principe :</a:t>
            </a:r>
            <a:endParaRPr lang="fr-FR" sz="2133" kern="0" dirty="0">
              <a:solidFill>
                <a:srgbClr val="000000"/>
              </a:solidFill>
              <a:latin typeface="Adobe Devanagari" panose="02040503050201020203" pitchFamily="18" charset="0"/>
              <a:ea typeface="Times New Roman" panose="02020603050405020304" pitchFamily="18" charset="0"/>
              <a:cs typeface="Arial" panose="020B0604020202020204" pitchFamily="34" charset="0"/>
              <a:sym typeface="Arial"/>
            </a:endParaRPr>
          </a:p>
          <a:p>
            <a:pPr defTabSz="1219170">
              <a:lnSpc>
                <a:spcPct val="107000"/>
              </a:lnSpc>
              <a:buClr>
                <a:srgbClr val="000000"/>
              </a:buClr>
            </a:pPr>
            <a:r>
              <a:rPr lang="fr-FR" sz="2133" kern="0" dirty="0">
                <a:solidFill>
                  <a:srgbClr val="000000"/>
                </a:solidFill>
                <a:latin typeface="Adobe Devanagari" panose="02040503050201020203" pitchFamily="18" charset="0"/>
                <a:ea typeface="Times New Roman" panose="02020603050405020304" pitchFamily="18" charset="0"/>
                <a:cs typeface="Arial"/>
                <a:sym typeface="Arial"/>
              </a:rPr>
              <a:t>Si le plus court chemin reliant </a:t>
            </a:r>
            <a:r>
              <a:rPr lang="fr-FR" sz="2133" b="1" kern="0" dirty="0">
                <a:solidFill>
                  <a:srgbClr val="000000"/>
                </a:solidFill>
                <a:latin typeface="Adobe Devanagari" panose="02040503050201020203" pitchFamily="18" charset="0"/>
                <a:ea typeface="Times New Roman" panose="02020603050405020304" pitchFamily="18" charset="0"/>
                <a:cs typeface="Arial"/>
                <a:sym typeface="Arial"/>
              </a:rPr>
              <a:t>E</a:t>
            </a:r>
            <a:r>
              <a:rPr lang="fr-FR" sz="2133" kern="0" dirty="0">
                <a:solidFill>
                  <a:srgbClr val="000000"/>
                </a:solidFill>
                <a:latin typeface="Adobe Devanagari" panose="02040503050201020203" pitchFamily="18" charset="0"/>
                <a:ea typeface="Times New Roman" panose="02020603050405020304" pitchFamily="18" charset="0"/>
                <a:cs typeface="Arial"/>
                <a:sym typeface="Arial"/>
              </a:rPr>
              <a:t> à </a:t>
            </a:r>
            <a:r>
              <a:rPr lang="fr-FR" sz="2133" b="1" kern="0" dirty="0">
                <a:solidFill>
                  <a:srgbClr val="000000"/>
                </a:solidFill>
                <a:latin typeface="Adobe Devanagari" panose="02040503050201020203" pitchFamily="18" charset="0"/>
                <a:ea typeface="Times New Roman" panose="02020603050405020304" pitchFamily="18" charset="0"/>
                <a:cs typeface="Arial"/>
                <a:sym typeface="Arial"/>
              </a:rPr>
              <a:t>S</a:t>
            </a:r>
            <a:r>
              <a:rPr lang="fr-FR" sz="2133" kern="0" dirty="0">
                <a:solidFill>
                  <a:srgbClr val="000000"/>
                </a:solidFill>
                <a:latin typeface="Adobe Devanagari" panose="02040503050201020203" pitchFamily="18" charset="0"/>
                <a:ea typeface="Times New Roman" panose="02020603050405020304" pitchFamily="18" charset="0"/>
                <a:cs typeface="Arial"/>
                <a:sym typeface="Arial"/>
              </a:rPr>
              <a:t> passe par les sommets </a:t>
            </a:r>
            <a:r>
              <a:rPr lang="fr-FR" sz="2133" b="1" kern="0" dirty="0">
                <a:solidFill>
                  <a:srgbClr val="000000"/>
                </a:solidFill>
                <a:latin typeface="Adobe Devanagari" panose="02040503050201020203" pitchFamily="18" charset="0"/>
                <a:ea typeface="Times New Roman" panose="02020603050405020304" pitchFamily="18" charset="0"/>
                <a:cs typeface="Arial"/>
                <a:sym typeface="Arial"/>
              </a:rPr>
              <a:t>s</a:t>
            </a:r>
            <a:r>
              <a:rPr lang="fr-FR" sz="2133" b="1" kern="0" baseline="-25000" dirty="0">
                <a:solidFill>
                  <a:srgbClr val="000000"/>
                </a:solidFill>
                <a:latin typeface="Adobe Devanagari" panose="02040503050201020203" pitchFamily="18" charset="0"/>
                <a:ea typeface="Times New Roman" panose="02020603050405020304" pitchFamily="18" charset="0"/>
                <a:cs typeface="Arial"/>
                <a:sym typeface="Arial"/>
              </a:rPr>
              <a:t>1</a:t>
            </a:r>
            <a:r>
              <a:rPr lang="fr-FR" sz="2133" kern="0" dirty="0">
                <a:solidFill>
                  <a:srgbClr val="000000"/>
                </a:solidFill>
                <a:latin typeface="Adobe Devanagari" panose="02040503050201020203" pitchFamily="18" charset="0"/>
                <a:ea typeface="Times New Roman" panose="02020603050405020304" pitchFamily="18" charset="0"/>
                <a:cs typeface="Arial"/>
                <a:sym typeface="Arial"/>
              </a:rPr>
              <a:t>, </a:t>
            </a:r>
            <a:r>
              <a:rPr lang="fr-FR" sz="2133" b="1" kern="0" dirty="0">
                <a:solidFill>
                  <a:srgbClr val="000000"/>
                </a:solidFill>
                <a:latin typeface="Adobe Devanagari" panose="02040503050201020203" pitchFamily="18" charset="0"/>
                <a:ea typeface="Times New Roman" panose="02020603050405020304" pitchFamily="18" charset="0"/>
                <a:cs typeface="Arial"/>
                <a:sym typeface="Arial"/>
              </a:rPr>
              <a:t>s</a:t>
            </a:r>
            <a:r>
              <a:rPr lang="fr-FR" sz="2133" b="1" kern="0" baseline="-25000" dirty="0">
                <a:solidFill>
                  <a:srgbClr val="000000"/>
                </a:solidFill>
                <a:latin typeface="Adobe Devanagari" panose="02040503050201020203" pitchFamily="18" charset="0"/>
                <a:ea typeface="Times New Roman" panose="02020603050405020304" pitchFamily="18" charset="0"/>
                <a:cs typeface="Arial"/>
                <a:sym typeface="Arial"/>
              </a:rPr>
              <a:t>2</a:t>
            </a:r>
            <a:r>
              <a:rPr lang="fr-FR" sz="2133" kern="0" dirty="0">
                <a:solidFill>
                  <a:srgbClr val="000000"/>
                </a:solidFill>
                <a:latin typeface="Adobe Devanagari" panose="02040503050201020203" pitchFamily="18" charset="0"/>
                <a:ea typeface="Times New Roman" panose="02020603050405020304" pitchFamily="18" charset="0"/>
                <a:cs typeface="Arial"/>
                <a:sym typeface="Arial"/>
              </a:rPr>
              <a:t>, …, </a:t>
            </a:r>
            <a:r>
              <a:rPr lang="fr-FR" sz="2133" b="1" kern="0" dirty="0" err="1">
                <a:solidFill>
                  <a:srgbClr val="000000"/>
                </a:solidFill>
                <a:latin typeface="Adobe Devanagari" panose="02040503050201020203" pitchFamily="18" charset="0"/>
                <a:ea typeface="Times New Roman" panose="02020603050405020304" pitchFamily="18" charset="0"/>
                <a:cs typeface="Arial"/>
                <a:sym typeface="Arial"/>
              </a:rPr>
              <a:t>s</a:t>
            </a:r>
            <a:r>
              <a:rPr lang="fr-FR" sz="2133" b="1" kern="0" baseline="-25000" dirty="0" err="1">
                <a:solidFill>
                  <a:srgbClr val="000000"/>
                </a:solidFill>
                <a:latin typeface="Adobe Devanagari" panose="02040503050201020203" pitchFamily="18" charset="0"/>
                <a:ea typeface="Times New Roman" panose="02020603050405020304" pitchFamily="18" charset="0"/>
                <a:cs typeface="Arial"/>
                <a:sym typeface="Arial"/>
              </a:rPr>
              <a:t>k</a:t>
            </a:r>
            <a:r>
              <a:rPr lang="fr-FR" sz="2133" kern="0" dirty="0">
                <a:solidFill>
                  <a:srgbClr val="000000"/>
                </a:solidFill>
                <a:latin typeface="Adobe Devanagari" panose="02040503050201020203" pitchFamily="18" charset="0"/>
                <a:ea typeface="Times New Roman" panose="02020603050405020304" pitchFamily="18" charset="0"/>
                <a:cs typeface="Arial"/>
                <a:sym typeface="Arial"/>
              </a:rPr>
              <a:t> alors, les différentes étapes sont aussi les plus courts chemins reliant </a:t>
            </a:r>
            <a:r>
              <a:rPr lang="fr-FR" sz="2133" b="1" kern="0" dirty="0">
                <a:solidFill>
                  <a:srgbClr val="000000"/>
                </a:solidFill>
                <a:latin typeface="Adobe Devanagari" panose="02040503050201020203" pitchFamily="18" charset="0"/>
                <a:ea typeface="Times New Roman" panose="02020603050405020304" pitchFamily="18" charset="0"/>
                <a:cs typeface="Arial"/>
                <a:sym typeface="Arial"/>
              </a:rPr>
              <a:t>E</a:t>
            </a:r>
            <a:r>
              <a:rPr lang="fr-FR" sz="2133" kern="0" dirty="0">
                <a:solidFill>
                  <a:srgbClr val="000000"/>
                </a:solidFill>
                <a:latin typeface="Adobe Devanagari" panose="02040503050201020203" pitchFamily="18" charset="0"/>
                <a:ea typeface="Times New Roman" panose="02020603050405020304" pitchFamily="18" charset="0"/>
                <a:cs typeface="Arial"/>
                <a:sym typeface="Arial"/>
              </a:rPr>
              <a:t> aux différents sommets </a:t>
            </a:r>
            <a:r>
              <a:rPr lang="fr-FR" sz="2133" b="1" kern="0" dirty="0">
                <a:solidFill>
                  <a:srgbClr val="000000"/>
                </a:solidFill>
                <a:latin typeface="Adobe Devanagari" panose="02040503050201020203" pitchFamily="18" charset="0"/>
                <a:ea typeface="Times New Roman" panose="02020603050405020304" pitchFamily="18" charset="0"/>
                <a:cs typeface="Arial"/>
                <a:sym typeface="Arial"/>
              </a:rPr>
              <a:t>s</a:t>
            </a:r>
            <a:r>
              <a:rPr lang="fr-FR" sz="2133" b="1" kern="0" baseline="-25000" dirty="0">
                <a:solidFill>
                  <a:srgbClr val="000000"/>
                </a:solidFill>
                <a:latin typeface="Adobe Devanagari" panose="02040503050201020203" pitchFamily="18" charset="0"/>
                <a:ea typeface="Times New Roman" panose="02020603050405020304" pitchFamily="18" charset="0"/>
                <a:cs typeface="Arial"/>
                <a:sym typeface="Arial"/>
              </a:rPr>
              <a:t>1</a:t>
            </a:r>
            <a:r>
              <a:rPr lang="fr-FR" sz="2133" kern="0" dirty="0">
                <a:solidFill>
                  <a:srgbClr val="000000"/>
                </a:solidFill>
                <a:latin typeface="Adobe Devanagari" panose="02040503050201020203" pitchFamily="18" charset="0"/>
                <a:ea typeface="Times New Roman" panose="02020603050405020304" pitchFamily="18" charset="0"/>
                <a:cs typeface="Arial"/>
                <a:sym typeface="Arial"/>
              </a:rPr>
              <a:t>, s</a:t>
            </a:r>
            <a:r>
              <a:rPr lang="fr-FR" sz="2133" b="1" kern="0" baseline="-25000" dirty="0">
                <a:solidFill>
                  <a:srgbClr val="000000"/>
                </a:solidFill>
                <a:latin typeface="Adobe Devanagari" panose="02040503050201020203" pitchFamily="18" charset="0"/>
                <a:ea typeface="Times New Roman" panose="02020603050405020304" pitchFamily="18" charset="0"/>
                <a:cs typeface="Arial"/>
                <a:sym typeface="Arial"/>
              </a:rPr>
              <a:t>2</a:t>
            </a:r>
            <a:r>
              <a:rPr lang="fr-FR" sz="2133" kern="0" dirty="0">
                <a:solidFill>
                  <a:srgbClr val="000000"/>
                </a:solidFill>
                <a:latin typeface="Adobe Devanagari" panose="02040503050201020203" pitchFamily="18" charset="0"/>
                <a:ea typeface="Times New Roman" panose="02020603050405020304" pitchFamily="18" charset="0"/>
                <a:cs typeface="Arial"/>
                <a:sym typeface="Arial"/>
              </a:rPr>
              <a:t>, …, </a:t>
            </a:r>
            <a:r>
              <a:rPr lang="fr-FR" sz="2133" b="1" kern="0" dirty="0" err="1">
                <a:solidFill>
                  <a:srgbClr val="000000"/>
                </a:solidFill>
                <a:latin typeface="Adobe Devanagari" panose="02040503050201020203" pitchFamily="18" charset="0"/>
                <a:ea typeface="Times New Roman" panose="02020603050405020304" pitchFamily="18" charset="0"/>
                <a:cs typeface="Arial"/>
                <a:sym typeface="Arial"/>
              </a:rPr>
              <a:t>s</a:t>
            </a:r>
            <a:r>
              <a:rPr lang="fr-FR" sz="2133" b="1" kern="0" baseline="-25000" dirty="0" err="1">
                <a:solidFill>
                  <a:srgbClr val="000000"/>
                </a:solidFill>
                <a:latin typeface="Adobe Devanagari" panose="02040503050201020203" pitchFamily="18" charset="0"/>
                <a:ea typeface="Times New Roman" panose="02020603050405020304" pitchFamily="18" charset="0"/>
                <a:cs typeface="Arial"/>
                <a:sym typeface="Arial"/>
              </a:rPr>
              <a:t>k</a:t>
            </a:r>
            <a:r>
              <a:rPr lang="fr-FR" sz="2133" kern="0" dirty="0">
                <a:solidFill>
                  <a:srgbClr val="000000"/>
                </a:solidFill>
                <a:latin typeface="Adobe Devanagari" panose="02040503050201020203" pitchFamily="18" charset="0"/>
                <a:ea typeface="Times New Roman" panose="02020603050405020304" pitchFamily="18" charset="0"/>
                <a:cs typeface="Arial"/>
                <a:sym typeface="Arial"/>
              </a:rPr>
              <a:t>. </a:t>
            </a:r>
            <a:endParaRPr lang="fr-MA" sz="1600" kern="0" dirty="0">
              <a:solidFill>
                <a:srgbClr val="000000"/>
              </a:solidFill>
              <a:latin typeface="Times New Roman" panose="02020603050405020304" pitchFamily="18" charset="0"/>
              <a:ea typeface="Times New Roman" panose="02020603050405020304" pitchFamily="18" charset="0"/>
              <a:cs typeface="Arial"/>
              <a:sym typeface="Arial"/>
            </a:endParaRPr>
          </a:p>
        </p:txBody>
      </p:sp>
      <p:sp>
        <p:nvSpPr>
          <p:cNvPr id="7" name="Rectangle 6">
            <a:extLst>
              <a:ext uri="{FF2B5EF4-FFF2-40B4-BE49-F238E27FC236}">
                <a16:creationId xmlns:a16="http://schemas.microsoft.com/office/drawing/2014/main" id="{E0F6C97C-CE7C-4AF1-8221-FA169263F698}"/>
              </a:ext>
            </a:extLst>
          </p:cNvPr>
          <p:cNvSpPr/>
          <p:nvPr/>
        </p:nvSpPr>
        <p:spPr>
          <a:xfrm>
            <a:off x="1247585" y="979522"/>
            <a:ext cx="1984839" cy="593111"/>
          </a:xfrm>
          <a:prstGeom prst="rect">
            <a:avLst/>
          </a:prstGeom>
        </p:spPr>
        <p:txBody>
          <a:bodyPr wrap="none">
            <a:spAutoFit/>
          </a:bodyPr>
          <a:lstStyle/>
          <a:p>
            <a:pPr defTabSz="1219170">
              <a:lnSpc>
                <a:spcPct val="107000"/>
              </a:lnSpc>
              <a:buClr>
                <a:srgbClr val="000000"/>
              </a:buClr>
            </a:pPr>
            <a:r>
              <a:rPr lang="fr-FR" sz="3199" b="1" kern="0" dirty="0">
                <a:solidFill>
                  <a:srgbClr val="000000"/>
                </a:solidFill>
                <a:latin typeface="Times New Roman" panose="02020603050405020304" pitchFamily="18" charset="0"/>
                <a:ea typeface="Calibri" panose="020F0502020204030204" pitchFamily="34" charset="0"/>
                <a:cs typeface="Arial" panose="020B0604020202020204" pitchFamily="34" charset="0"/>
                <a:sym typeface="Arial"/>
              </a:rPr>
              <a:t>Dijkstra : </a:t>
            </a:r>
            <a:endParaRPr lang="fr-MA" sz="1467" kern="0" dirty="0">
              <a:solidFill>
                <a:srgbClr val="000000"/>
              </a:solidFill>
              <a:latin typeface="Calibri" panose="020F0502020204030204" pitchFamily="34" charset="0"/>
              <a:ea typeface="Calibri" panose="020F0502020204030204" pitchFamily="34" charset="0"/>
              <a:cs typeface="Arial" panose="020B0604020202020204" pitchFamily="34" charset="0"/>
              <a:sym typeface="Arial"/>
            </a:endParaRPr>
          </a:p>
        </p:txBody>
      </p:sp>
    </p:spTree>
    <p:extLst>
      <p:ext uri="{BB962C8B-B14F-4D97-AF65-F5344CB8AC3E}">
        <p14:creationId xmlns:p14="http://schemas.microsoft.com/office/powerpoint/2010/main" val="3148681671"/>
      </p:ext>
    </p:extLst>
  </p:cSld>
  <p:clrMapOvr>
    <a:masterClrMapping/>
  </p:clrMapOvr>
  <p:transition spd="med">
    <p:pull/>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14"/>
          <p:cNvSpPr txBox="1">
            <a:spLocks noGrp="1"/>
          </p:cNvSpPr>
          <p:nvPr>
            <p:ph type="ctrTitle"/>
          </p:nvPr>
        </p:nvSpPr>
        <p:spPr>
          <a:xfrm>
            <a:off x="3714600" y="1126865"/>
            <a:ext cx="4762800" cy="4604271"/>
          </a:xfrm>
          <a:prstGeom prst="rect">
            <a:avLst/>
          </a:prstGeom>
        </p:spPr>
        <p:txBody>
          <a:bodyPr spcFirstLastPara="1" wrap="square" lIns="0" tIns="0" rIns="0" bIns="0" anchor="ctr" anchorCtr="0">
            <a:noAutofit/>
          </a:bodyPr>
          <a:lstStyle/>
          <a:p>
            <a:pPr algn="l"/>
            <a:r>
              <a:rPr lang="fr-FR" sz="3200" b="1" u="sng" dirty="0">
                <a:solidFill>
                  <a:schemeClr val="bg2">
                    <a:lumMod val="50000"/>
                  </a:schemeClr>
                </a:solidFill>
                <a:effectLst>
                  <a:outerShdw blurRad="38100" dist="38100" dir="2700000" algn="tl">
                    <a:srgbClr val="000000">
                      <a:alpha val="43137"/>
                    </a:srgbClr>
                  </a:outerShdw>
                </a:effectLst>
                <a:cs typeface="Arial" pitchFamily="34" charset="0"/>
              </a:rPr>
              <a:t>GROUPE :</a:t>
            </a:r>
            <a:br>
              <a:rPr lang="fr-FR" sz="3200" u="sng" dirty="0">
                <a:solidFill>
                  <a:schemeClr val="bg1">
                    <a:lumMod val="50000"/>
                  </a:schemeClr>
                </a:solidFill>
                <a:effectLst>
                  <a:outerShdw blurRad="38100" dist="38100" dir="2700000" algn="tl">
                    <a:srgbClr val="000000">
                      <a:alpha val="43137"/>
                    </a:srgbClr>
                  </a:outerShdw>
                </a:effectLst>
              </a:rPr>
            </a:br>
            <a:r>
              <a:rPr lang="fr-FR" sz="3200" dirty="0">
                <a:solidFill>
                  <a:schemeClr val="bg1">
                    <a:lumMod val="50000"/>
                  </a:schemeClr>
                </a:solidFill>
              </a:rPr>
              <a:t>    - </a:t>
            </a:r>
            <a:r>
              <a:rPr lang="fr-FR" sz="2667" dirty="0"/>
              <a:t>YASSINE AMCHAROD</a:t>
            </a:r>
            <a:br>
              <a:rPr lang="fr-FR" sz="2667" dirty="0"/>
            </a:br>
            <a:r>
              <a:rPr lang="fr-FR" sz="2667" dirty="0"/>
              <a:t>     - SALAH-EDDINE ETANGI</a:t>
            </a:r>
            <a:br>
              <a:rPr lang="fr-FR" sz="2667" dirty="0"/>
            </a:br>
            <a:r>
              <a:rPr lang="fr-FR" sz="2667" dirty="0"/>
              <a:t>     - SOUHAIL AMGHAR</a:t>
            </a:r>
            <a:br>
              <a:rPr lang="fr-FR" sz="2667" dirty="0"/>
            </a:br>
            <a:r>
              <a:rPr lang="fr-FR" sz="2667" dirty="0"/>
              <a:t>     - AISSAM RHOUNIMI</a:t>
            </a:r>
            <a:br>
              <a:rPr lang="fr-FR" sz="2667" dirty="0"/>
            </a:br>
            <a:br>
              <a:rPr lang="fr-FR" sz="3200" dirty="0"/>
            </a:br>
            <a:r>
              <a:rPr lang="fr-FR" sz="3200" b="1" u="sng" dirty="0">
                <a:solidFill>
                  <a:schemeClr val="bg2">
                    <a:lumMod val="50000"/>
                  </a:schemeClr>
                </a:solidFill>
                <a:effectLst>
                  <a:outerShdw blurRad="38100" dist="38100" dir="2700000" algn="tl">
                    <a:srgbClr val="000000">
                      <a:alpha val="43137"/>
                    </a:srgbClr>
                  </a:outerShdw>
                </a:effectLst>
                <a:cs typeface="Arial" pitchFamily="34" charset="0"/>
              </a:rPr>
              <a:t>Encadré par:</a:t>
            </a:r>
            <a:br>
              <a:rPr lang="fr-FR" sz="3200" dirty="0"/>
            </a:br>
            <a:r>
              <a:rPr lang="fr-FR" sz="3200" dirty="0"/>
              <a:t>       - Pr SALEM NAFIRI</a:t>
            </a:r>
            <a:br>
              <a:rPr lang="fr-FR" sz="3200" dirty="0"/>
            </a:br>
            <a:endParaRPr dirty="0"/>
          </a:p>
        </p:txBody>
      </p:sp>
    </p:spTree>
    <p:extLst>
      <p:ext uri="{BB962C8B-B14F-4D97-AF65-F5344CB8AC3E}">
        <p14:creationId xmlns:p14="http://schemas.microsoft.com/office/powerpoint/2010/main" val="878953792"/>
      </p:ext>
    </p:extLst>
  </p:cSld>
  <p:clrMapOvr>
    <a:masterClrMapping/>
  </p:clrMapOvr>
  <p:transition spd="med">
    <p:pull/>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39212AB-7EE5-4CB6-9D6D-351758E0EA0A}"/>
              </a:ext>
            </a:extLst>
          </p:cNvPr>
          <p:cNvSpPr/>
          <p:nvPr/>
        </p:nvSpPr>
        <p:spPr>
          <a:xfrm>
            <a:off x="1490368" y="1017049"/>
            <a:ext cx="3760966" cy="593111"/>
          </a:xfrm>
          <a:prstGeom prst="rect">
            <a:avLst/>
          </a:prstGeom>
        </p:spPr>
        <p:txBody>
          <a:bodyPr wrap="none">
            <a:spAutoFit/>
          </a:bodyPr>
          <a:lstStyle/>
          <a:p>
            <a:pPr defTabSz="1219170">
              <a:lnSpc>
                <a:spcPct val="107000"/>
              </a:lnSpc>
              <a:buClr>
                <a:srgbClr val="000000"/>
              </a:buClr>
            </a:pPr>
            <a:r>
              <a:rPr lang="fr-FR" sz="3199" b="1" kern="0" dirty="0">
                <a:solidFill>
                  <a:srgbClr val="000000"/>
                </a:solidFill>
                <a:latin typeface="Times New Roman" panose="02020603050405020304" pitchFamily="18" charset="0"/>
                <a:ea typeface="Calibri" panose="020F0502020204030204" pitchFamily="34" charset="0"/>
                <a:cs typeface="Arial" panose="020B0604020202020204" pitchFamily="34" charset="0"/>
                <a:sym typeface="Arial"/>
              </a:rPr>
              <a:t>Amélioration 2-opt :</a:t>
            </a:r>
            <a:endParaRPr lang="fr-MA" sz="1467" kern="0" dirty="0">
              <a:solidFill>
                <a:srgbClr val="000000"/>
              </a:solidFill>
              <a:latin typeface="Calibri" panose="020F0502020204030204" pitchFamily="34" charset="0"/>
              <a:ea typeface="Calibri" panose="020F0502020204030204" pitchFamily="34" charset="0"/>
              <a:cs typeface="Arial" panose="020B0604020202020204" pitchFamily="34" charset="0"/>
              <a:sym typeface="Arial"/>
            </a:endParaRPr>
          </a:p>
        </p:txBody>
      </p:sp>
      <p:sp>
        <p:nvSpPr>
          <p:cNvPr id="3" name="Rectangle 2">
            <a:extLst>
              <a:ext uri="{FF2B5EF4-FFF2-40B4-BE49-F238E27FC236}">
                <a16:creationId xmlns:a16="http://schemas.microsoft.com/office/drawing/2014/main" id="{4A74426C-4A1D-466D-A572-294AA5A2886B}"/>
              </a:ext>
            </a:extLst>
          </p:cNvPr>
          <p:cNvSpPr/>
          <p:nvPr/>
        </p:nvSpPr>
        <p:spPr>
          <a:xfrm>
            <a:off x="1104987" y="1745039"/>
            <a:ext cx="7294559" cy="1189749"/>
          </a:xfrm>
          <a:prstGeom prst="rect">
            <a:avLst/>
          </a:prstGeom>
        </p:spPr>
        <p:txBody>
          <a:bodyPr wrap="square">
            <a:spAutoFit/>
          </a:bodyPr>
          <a:lstStyle/>
          <a:p>
            <a:pPr defTabSz="1219170">
              <a:lnSpc>
                <a:spcPct val="107000"/>
              </a:lnSpc>
              <a:buClr>
                <a:srgbClr val="000000"/>
              </a:buClr>
            </a:pPr>
            <a:r>
              <a:rPr lang="fr-FR" sz="2399" b="1" u="sng" kern="0" dirty="0">
                <a:solidFill>
                  <a:srgbClr val="000000"/>
                </a:solidFill>
                <a:latin typeface="Times New Roman" panose="02020603050405020304" pitchFamily="18" charset="0"/>
                <a:ea typeface="Calibri" panose="020F0502020204030204" pitchFamily="34" charset="0"/>
                <a:cs typeface="Arial" panose="020B0604020202020204" pitchFamily="34" charset="0"/>
                <a:sym typeface="Arial"/>
              </a:rPr>
              <a:t>Principe :</a:t>
            </a:r>
            <a:endParaRPr lang="fr-MA" sz="2399" b="1" kern="0" dirty="0">
              <a:solidFill>
                <a:srgbClr val="000000"/>
              </a:solidFill>
              <a:latin typeface="Calibri" panose="020F0502020204030204" pitchFamily="34" charset="0"/>
              <a:ea typeface="Calibri" panose="020F0502020204030204" pitchFamily="34" charset="0"/>
              <a:cs typeface="Arial" panose="020B0604020202020204" pitchFamily="34" charset="0"/>
              <a:sym typeface="Arial"/>
            </a:endParaRPr>
          </a:p>
          <a:p>
            <a:pPr defTabSz="1219170">
              <a:lnSpc>
                <a:spcPct val="107000"/>
              </a:lnSpc>
              <a:buClr>
                <a:srgbClr val="000000"/>
              </a:buClr>
            </a:pPr>
            <a:r>
              <a:rPr lang="fr-FR" sz="2133" kern="0" dirty="0">
                <a:solidFill>
                  <a:srgbClr val="000000"/>
                </a:solidFill>
                <a:latin typeface="Adobe Devanagari" panose="02040503050201020203" pitchFamily="18" charset="0"/>
                <a:ea typeface="Calibri" panose="020F0502020204030204" pitchFamily="34" charset="0"/>
                <a:cs typeface="Arial" panose="020B0604020202020204" pitchFamily="34" charset="0"/>
                <a:sym typeface="Arial"/>
              </a:rPr>
              <a:t>– On génère un premier trajet</a:t>
            </a:r>
            <a:endParaRPr lang="fr-MA" sz="2133" kern="0" dirty="0">
              <a:solidFill>
                <a:srgbClr val="000000"/>
              </a:solidFill>
              <a:latin typeface="Calibri" panose="020F0502020204030204" pitchFamily="34" charset="0"/>
              <a:ea typeface="Calibri" panose="020F0502020204030204" pitchFamily="34" charset="0"/>
              <a:cs typeface="Arial" panose="020B0604020202020204" pitchFamily="34" charset="0"/>
              <a:sym typeface="Arial"/>
            </a:endParaRPr>
          </a:p>
          <a:p>
            <a:pPr defTabSz="1219170">
              <a:lnSpc>
                <a:spcPct val="107000"/>
              </a:lnSpc>
              <a:buClr>
                <a:srgbClr val="000000"/>
              </a:buClr>
            </a:pPr>
            <a:r>
              <a:rPr lang="fr-FR" sz="2133" kern="0" dirty="0">
                <a:solidFill>
                  <a:srgbClr val="000000"/>
                </a:solidFill>
                <a:latin typeface="Adobe Devanagari" panose="02040503050201020203" pitchFamily="18" charset="0"/>
                <a:ea typeface="Calibri" panose="020F0502020204030204" pitchFamily="34" charset="0"/>
                <a:cs typeface="Arial" panose="020B0604020202020204" pitchFamily="34" charset="0"/>
                <a:sym typeface="Arial"/>
              </a:rPr>
              <a:t>– On l’améliore jusqu’à ce qu’un critère d’arrêt ait été vérifié.</a:t>
            </a:r>
            <a:endParaRPr lang="fr-MA" sz="2133" kern="0" dirty="0">
              <a:solidFill>
                <a:srgbClr val="000000"/>
              </a:solidFill>
              <a:latin typeface="Calibri" panose="020F0502020204030204" pitchFamily="34" charset="0"/>
              <a:ea typeface="Calibri" panose="020F0502020204030204" pitchFamily="34" charset="0"/>
              <a:cs typeface="Arial" panose="020B0604020202020204" pitchFamily="34" charset="0"/>
              <a:sym typeface="Arial"/>
            </a:endParaRPr>
          </a:p>
        </p:txBody>
      </p:sp>
      <p:pic>
        <p:nvPicPr>
          <p:cNvPr id="1026" name="Picture 2" descr="Image associÃ©e">
            <a:extLst>
              <a:ext uri="{FF2B5EF4-FFF2-40B4-BE49-F238E27FC236}">
                <a16:creationId xmlns:a16="http://schemas.microsoft.com/office/drawing/2014/main" id="{41F2E8C2-126B-411C-BD42-BA2963FCAEA6}"/>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2565" b="3548"/>
          <a:stretch/>
        </p:blipFill>
        <p:spPr bwMode="auto">
          <a:xfrm>
            <a:off x="3120589" y="3073756"/>
            <a:ext cx="5470920" cy="2285803"/>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Connector 4">
            <a:extLst>
              <a:ext uri="{FF2B5EF4-FFF2-40B4-BE49-F238E27FC236}">
                <a16:creationId xmlns:a16="http://schemas.microsoft.com/office/drawing/2014/main" id="{A3D258C2-136B-42DC-9C9F-AD654C1555F7}"/>
              </a:ext>
            </a:extLst>
          </p:cNvPr>
          <p:cNvCxnSpPr/>
          <p:nvPr/>
        </p:nvCxnSpPr>
        <p:spPr>
          <a:xfrm>
            <a:off x="1584891" y="3045076"/>
            <a:ext cx="8734275" cy="0"/>
          </a:xfrm>
          <a:prstGeom prst="line">
            <a:avLst/>
          </a:prstGeom>
        </p:spPr>
        <p:style>
          <a:lnRef idx="1">
            <a:schemeClr val="dk1"/>
          </a:lnRef>
          <a:fillRef idx="0">
            <a:schemeClr val="dk1"/>
          </a:fillRef>
          <a:effectRef idx="0">
            <a:schemeClr val="dk1"/>
          </a:effectRef>
          <a:fontRef idx="minor">
            <a:schemeClr val="tx1"/>
          </a:fontRef>
        </p:style>
      </p:cxnSp>
      <p:sp>
        <p:nvSpPr>
          <p:cNvPr id="6" name="Rectangle 5">
            <a:extLst>
              <a:ext uri="{FF2B5EF4-FFF2-40B4-BE49-F238E27FC236}">
                <a16:creationId xmlns:a16="http://schemas.microsoft.com/office/drawing/2014/main" id="{B36BFCD9-228D-4EE4-BD5C-CAA661E7E0D4}"/>
              </a:ext>
            </a:extLst>
          </p:cNvPr>
          <p:cNvSpPr/>
          <p:nvPr/>
        </p:nvSpPr>
        <p:spPr>
          <a:xfrm>
            <a:off x="3856902" y="5439127"/>
            <a:ext cx="3300904" cy="420564"/>
          </a:xfrm>
          <a:prstGeom prst="rect">
            <a:avLst/>
          </a:prstGeom>
        </p:spPr>
        <p:txBody>
          <a:bodyPr wrap="none">
            <a:spAutoFit/>
          </a:bodyPr>
          <a:lstStyle/>
          <a:p>
            <a:pPr defTabSz="1219170">
              <a:buClr>
                <a:srgbClr val="000000"/>
              </a:buClr>
            </a:pPr>
            <a:r>
              <a:rPr lang="fr-FR" sz="2133" kern="0" dirty="0">
                <a:solidFill>
                  <a:srgbClr val="C00000"/>
                </a:solidFill>
                <a:latin typeface="Adobe Devanagari" panose="02040503050201020203" pitchFamily="18" charset="0"/>
                <a:ea typeface="Calibri" panose="020F0502020204030204" pitchFamily="34" charset="0"/>
                <a:cs typeface="Arial" panose="020B0604020202020204" pitchFamily="34" charset="0"/>
                <a:sym typeface="Arial"/>
              </a:rPr>
              <a:t>l’inégalité du parallélogramme</a:t>
            </a:r>
            <a:endParaRPr lang="fr-FR" sz="1867" kern="0" dirty="0">
              <a:solidFill>
                <a:srgbClr val="000000"/>
              </a:solidFill>
              <a:latin typeface="Arial"/>
              <a:cs typeface="Arial"/>
              <a:sym typeface="Arial"/>
            </a:endParaRPr>
          </a:p>
        </p:txBody>
      </p:sp>
    </p:spTree>
    <p:extLst>
      <p:ext uri="{BB962C8B-B14F-4D97-AF65-F5344CB8AC3E}">
        <p14:creationId xmlns:p14="http://schemas.microsoft.com/office/powerpoint/2010/main" val="1814504633"/>
      </p:ext>
    </p:extLst>
  </p:cSld>
  <p:clrMapOvr>
    <a:masterClrMapping/>
  </p:clrMapOvr>
  <p:transition spd="med">
    <p:pull/>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D:\ehtp cours\yassine gi\S2\calcule scientifique\Nouveau dossier\Capture5.PNG">
            <a:extLst>
              <a:ext uri="{FF2B5EF4-FFF2-40B4-BE49-F238E27FC236}">
                <a16:creationId xmlns:a16="http://schemas.microsoft.com/office/drawing/2014/main" id="{6FCABD02-6897-4DDC-A89E-688CC111B25A}"/>
              </a:ext>
            </a:extLst>
          </p:cNvPr>
          <p:cNvPicPr/>
          <p:nvPr/>
        </p:nvPicPr>
        <p:blipFill rotWithShape="1">
          <a:blip r:embed="rId2">
            <a:extLst>
              <a:ext uri="{28A0092B-C50C-407E-A947-70E740481C1C}">
                <a14:useLocalDpi xmlns:a14="http://schemas.microsoft.com/office/drawing/2010/main" val="0"/>
              </a:ext>
            </a:extLst>
          </a:blip>
          <a:srcRect l="14284" r="17154" b="26655"/>
          <a:stretch/>
        </p:blipFill>
        <p:spPr bwMode="auto">
          <a:xfrm>
            <a:off x="6096001" y="1605361"/>
            <a:ext cx="4952695" cy="2975412"/>
          </a:xfrm>
          <a:prstGeom prst="rect">
            <a:avLst/>
          </a:prstGeom>
          <a:noFill/>
          <a:ln>
            <a:noFill/>
          </a:ln>
        </p:spPr>
      </p:pic>
      <p:sp>
        <p:nvSpPr>
          <p:cNvPr id="9" name="Rectangle 8">
            <a:extLst>
              <a:ext uri="{FF2B5EF4-FFF2-40B4-BE49-F238E27FC236}">
                <a16:creationId xmlns:a16="http://schemas.microsoft.com/office/drawing/2014/main" id="{BCA41308-BD66-4282-B04E-96B824FACF57}"/>
              </a:ext>
            </a:extLst>
          </p:cNvPr>
          <p:cNvSpPr/>
          <p:nvPr/>
        </p:nvSpPr>
        <p:spPr>
          <a:xfrm>
            <a:off x="1200967" y="864987"/>
            <a:ext cx="4952695" cy="5097870"/>
          </a:xfrm>
          <a:prstGeom prst="rect">
            <a:avLst/>
          </a:prstGeom>
        </p:spPr>
        <p:txBody>
          <a:bodyPr wrap="square">
            <a:spAutoFit/>
          </a:bodyPr>
          <a:lstStyle/>
          <a:p>
            <a:pPr defTabSz="1219170">
              <a:lnSpc>
                <a:spcPct val="150000"/>
              </a:lnSpc>
              <a:buClr>
                <a:srgbClr val="000000"/>
              </a:buClr>
            </a:pPr>
            <a:r>
              <a:rPr lang="fr-FR" sz="2665" b="1" u="sng" kern="0" dirty="0">
                <a:solidFill>
                  <a:srgbClr val="000000"/>
                </a:solidFill>
                <a:latin typeface="Adobe Devanagari" panose="02040503050201020203" pitchFamily="18" charset="0"/>
                <a:ea typeface="Calibri" panose="020F0502020204030204" pitchFamily="34" charset="0"/>
                <a:cs typeface="Arial" panose="020B0604020202020204" pitchFamily="34" charset="0"/>
                <a:sym typeface="Arial"/>
              </a:rPr>
              <a:t>Amélioration du trajet : </a:t>
            </a:r>
          </a:p>
          <a:p>
            <a:pPr defTabSz="1219170">
              <a:lnSpc>
                <a:spcPct val="150000"/>
              </a:lnSpc>
              <a:buClr>
                <a:srgbClr val="000000"/>
              </a:buClr>
            </a:pPr>
            <a:r>
              <a:rPr lang="fr-FR" sz="2133" kern="0" dirty="0">
                <a:solidFill>
                  <a:srgbClr val="000000"/>
                </a:solidFill>
                <a:latin typeface="Adobe Devanagari" panose="02040503050201020203" pitchFamily="18" charset="0"/>
                <a:ea typeface="Calibri" panose="020F0502020204030204" pitchFamily="34" charset="0"/>
                <a:cs typeface="Arial" panose="020B0604020202020204" pitchFamily="34" charset="0"/>
                <a:sym typeface="Arial"/>
              </a:rPr>
              <a:t>Une amélioration possible est de supprimer tout croisement. En s’appuyant sur </a:t>
            </a:r>
            <a:r>
              <a:rPr lang="fr-FR" sz="2133" kern="0" dirty="0">
                <a:solidFill>
                  <a:srgbClr val="C00000"/>
                </a:solidFill>
                <a:latin typeface="Adobe Devanagari" panose="02040503050201020203" pitchFamily="18" charset="0"/>
                <a:ea typeface="Calibri" panose="020F0502020204030204" pitchFamily="34" charset="0"/>
                <a:cs typeface="Arial" panose="020B0604020202020204" pitchFamily="34" charset="0"/>
                <a:sym typeface="Arial"/>
              </a:rPr>
              <a:t>l’inégalité du parallélogramme</a:t>
            </a:r>
            <a:r>
              <a:rPr lang="fr-FR" sz="2133" kern="0" dirty="0">
                <a:solidFill>
                  <a:srgbClr val="000000"/>
                </a:solidFill>
                <a:latin typeface="Adobe Devanagari" panose="02040503050201020203" pitchFamily="18" charset="0"/>
                <a:ea typeface="Calibri" panose="020F0502020204030204" pitchFamily="34" charset="0"/>
                <a:cs typeface="Arial" panose="020B0604020202020204" pitchFamily="34" charset="0"/>
                <a:sym typeface="Arial"/>
              </a:rPr>
              <a:t>, prenons le cas d’un trajet ou un chemin direct relie A à B, un chemin relie B à C et ensuite un chemin relie C à D . On voit que si </a:t>
            </a:r>
            <a:r>
              <a:rPr lang="fr-FR" sz="2133" kern="0" dirty="0">
                <a:solidFill>
                  <a:srgbClr val="C00000"/>
                </a:solidFill>
                <a:latin typeface="Adobe Devanagari" panose="02040503050201020203" pitchFamily="18" charset="0"/>
                <a:ea typeface="Calibri" panose="020F0502020204030204" pitchFamily="34" charset="0"/>
                <a:cs typeface="Arial" panose="020B0604020202020204" pitchFamily="34" charset="0"/>
                <a:sym typeface="Arial"/>
              </a:rPr>
              <a:t>((AB) + (CD) &gt; (AC) + (BD))  </a:t>
            </a:r>
            <a:r>
              <a:rPr lang="fr-FR" sz="2133" kern="0" dirty="0">
                <a:solidFill>
                  <a:srgbClr val="000000"/>
                </a:solidFill>
                <a:latin typeface="Adobe Devanagari" panose="02040503050201020203" pitchFamily="18" charset="0"/>
                <a:ea typeface="Calibri" panose="020F0502020204030204" pitchFamily="34" charset="0"/>
                <a:cs typeface="Arial" panose="020B0604020202020204" pitchFamily="34" charset="0"/>
                <a:sym typeface="Arial"/>
              </a:rPr>
              <a:t>alors il y a présence de croisement et il apparaît plus efficace alors de passer de A à C, de relier C à B puis de passer de B à D.</a:t>
            </a:r>
            <a:endParaRPr lang="fr-MA" sz="1467" kern="0" dirty="0">
              <a:solidFill>
                <a:srgbClr val="000000"/>
              </a:solidFill>
              <a:latin typeface="Calibri" panose="020F0502020204030204" pitchFamily="34" charset="0"/>
              <a:ea typeface="Calibri" panose="020F0502020204030204" pitchFamily="34" charset="0"/>
              <a:cs typeface="Arial" panose="020B0604020202020204" pitchFamily="34" charset="0"/>
              <a:sym typeface="Arial"/>
            </a:endParaRPr>
          </a:p>
        </p:txBody>
      </p:sp>
    </p:spTree>
    <p:extLst>
      <p:ext uri="{BB962C8B-B14F-4D97-AF65-F5344CB8AC3E}">
        <p14:creationId xmlns:p14="http://schemas.microsoft.com/office/powerpoint/2010/main" val="1033532599"/>
      </p:ext>
    </p:extLst>
  </p:cSld>
  <p:clrMapOvr>
    <a:masterClrMapping/>
  </p:clrMapOvr>
  <p:transition spd="med">
    <p:pull/>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D:\ehtp cours\yassine gi\S2\calcule scientifique\Nouveau dossier\Capture3.PNG">
            <a:extLst>
              <a:ext uri="{FF2B5EF4-FFF2-40B4-BE49-F238E27FC236}">
                <a16:creationId xmlns:a16="http://schemas.microsoft.com/office/drawing/2014/main" id="{3EAB9151-C606-4F26-B398-CA63E683B9A9}"/>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999351" y="1125456"/>
            <a:ext cx="5827501" cy="4607089"/>
          </a:xfrm>
          <a:prstGeom prst="rect">
            <a:avLst/>
          </a:prstGeom>
          <a:noFill/>
          <a:ln>
            <a:noFill/>
          </a:ln>
        </p:spPr>
      </p:pic>
      <p:pic>
        <p:nvPicPr>
          <p:cNvPr id="7" name="Picture 6" descr="D:\ehtp cours\yassine gi\S2\calcule scientifique\Nouveau dossier\Capture4.PNG">
            <a:extLst>
              <a:ext uri="{FF2B5EF4-FFF2-40B4-BE49-F238E27FC236}">
                <a16:creationId xmlns:a16="http://schemas.microsoft.com/office/drawing/2014/main" id="{7A75352B-6113-4E76-9658-1188CD77EF09}"/>
              </a:ext>
            </a:extLst>
          </p:cNvPr>
          <p:cNvPicPr/>
          <p:nvPr/>
        </p:nvPicPr>
        <p:blipFill rotWithShape="1">
          <a:blip r:embed="rId3">
            <a:extLst>
              <a:ext uri="{28A0092B-C50C-407E-A947-70E740481C1C}">
                <a14:useLocalDpi xmlns:a14="http://schemas.microsoft.com/office/drawing/2010/main" val="0"/>
              </a:ext>
            </a:extLst>
          </a:blip>
          <a:srcRect l="11555" r="20225"/>
          <a:stretch/>
        </p:blipFill>
        <p:spPr bwMode="auto">
          <a:xfrm>
            <a:off x="6486716" y="1157933"/>
            <a:ext cx="4703072" cy="4574611"/>
          </a:xfrm>
          <a:prstGeom prst="rect">
            <a:avLst/>
          </a:prstGeom>
          <a:noFill/>
          <a:ln>
            <a:noFill/>
          </a:ln>
        </p:spPr>
      </p:pic>
    </p:spTree>
    <p:extLst>
      <p:ext uri="{BB962C8B-B14F-4D97-AF65-F5344CB8AC3E}">
        <p14:creationId xmlns:p14="http://schemas.microsoft.com/office/powerpoint/2010/main" val="3293954163"/>
      </p:ext>
    </p:extLst>
  </p:cSld>
  <p:clrMapOvr>
    <a:masterClrMapping/>
  </p:clrMapOvr>
  <p:transition spd="med">
    <p:pull/>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3F468F4-497D-4B69-9CAC-5318AF74CE5D}"/>
              </a:ext>
            </a:extLst>
          </p:cNvPr>
          <p:cNvSpPr>
            <a:spLocks noGrp="1"/>
          </p:cNvSpPr>
          <p:nvPr>
            <p:ph type="ctrTitle"/>
          </p:nvPr>
        </p:nvSpPr>
        <p:spPr/>
        <p:txBody>
          <a:bodyPr/>
          <a:lstStyle/>
          <a:p>
            <a:r>
              <a:rPr lang="fr-FR" altLang="ko-KR" dirty="0">
                <a:solidFill>
                  <a:schemeClr val="bg2">
                    <a:lumMod val="75000"/>
                  </a:schemeClr>
                </a:solidFill>
              </a:rPr>
              <a:t>Implémentation</a:t>
            </a:r>
            <a:r>
              <a:rPr lang="en-US" altLang="ko-KR" dirty="0">
                <a:solidFill>
                  <a:schemeClr val="bg2">
                    <a:lumMod val="75000"/>
                  </a:schemeClr>
                </a:solidFill>
              </a:rPr>
              <a:t> </a:t>
            </a:r>
            <a:r>
              <a:rPr lang="en-US" altLang="ko-KR" dirty="0" err="1">
                <a:solidFill>
                  <a:schemeClr val="bg2">
                    <a:lumMod val="75000"/>
                  </a:schemeClr>
                </a:solidFill>
              </a:rPr>
              <a:t>informatique</a:t>
            </a:r>
            <a:r>
              <a:rPr lang="en-US" altLang="ko-KR" dirty="0">
                <a:solidFill>
                  <a:schemeClr val="bg2">
                    <a:lumMod val="75000"/>
                  </a:schemeClr>
                </a:solidFill>
              </a:rPr>
              <a:t> du </a:t>
            </a:r>
            <a:r>
              <a:rPr lang="en-US" altLang="ko-KR" dirty="0" err="1">
                <a:solidFill>
                  <a:schemeClr val="bg2">
                    <a:lumMod val="75000"/>
                  </a:schemeClr>
                </a:solidFill>
              </a:rPr>
              <a:t>problème</a:t>
            </a:r>
            <a:br>
              <a:rPr lang="en-US" altLang="ko-KR" sz="5333" dirty="0">
                <a:solidFill>
                  <a:schemeClr val="bg2">
                    <a:lumMod val="75000"/>
                  </a:schemeClr>
                </a:solidFill>
              </a:rPr>
            </a:br>
            <a:endParaRPr lang="fr-FR" dirty="0"/>
          </a:p>
        </p:txBody>
      </p:sp>
    </p:spTree>
    <p:extLst>
      <p:ext uri="{BB962C8B-B14F-4D97-AF65-F5344CB8AC3E}">
        <p14:creationId xmlns:p14="http://schemas.microsoft.com/office/powerpoint/2010/main" val="1484506231"/>
      </p:ext>
    </p:extLst>
  </p:cSld>
  <p:clrMapOvr>
    <a:masterClrMapping/>
  </p:clrMapOvr>
  <p:transition spd="med">
    <p:pull/>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Text Placeholder 1"/>
          <p:cNvSpPr>
            <a:spLocks noGrp="1"/>
          </p:cNvSpPr>
          <p:nvPr>
            <p:ph type="body" sz="quarter" idx="4294967295"/>
          </p:nvPr>
        </p:nvSpPr>
        <p:spPr>
          <a:xfrm>
            <a:off x="1417264" y="1125721"/>
            <a:ext cx="7821777" cy="3084065"/>
          </a:xfrm>
        </p:spPr>
        <p:txBody>
          <a:bodyPr>
            <a:normAutofit/>
          </a:bodyPr>
          <a:lstStyle/>
          <a:p>
            <a:pPr marL="457051" indent="-457051">
              <a:buFont typeface="Arial" panose="020B0604020202020204" pitchFamily="34" charset="0"/>
              <a:buChar char="•"/>
            </a:pPr>
            <a:r>
              <a:rPr lang="fr-FR" altLang="ko-KR" sz="2665" b="1" i="1" dirty="0">
                <a:solidFill>
                  <a:schemeClr val="tx1">
                    <a:lumMod val="75000"/>
                    <a:lumOff val="25000"/>
                  </a:schemeClr>
                </a:solidFill>
              </a:rPr>
              <a:t>Étude algorithmique de PVC :</a:t>
            </a:r>
          </a:p>
          <a:p>
            <a:pPr marL="609402" indent="-609402">
              <a:buFont typeface="+mj-lt"/>
              <a:buAutoNum type="arabicPeriod"/>
            </a:pPr>
            <a:r>
              <a:rPr lang="fr-FR" altLang="ko-KR" sz="2399" b="1" i="1" dirty="0">
                <a:solidFill>
                  <a:schemeClr val="tx1">
                    <a:lumMod val="75000"/>
                    <a:lumOff val="25000"/>
                  </a:schemeClr>
                </a:solidFill>
              </a:rPr>
              <a:t> </a:t>
            </a:r>
            <a:r>
              <a:rPr lang="fr-FR" altLang="ko-KR" sz="2399" i="1" dirty="0">
                <a:solidFill>
                  <a:schemeClr val="tx1">
                    <a:lumMod val="75000"/>
                    <a:lumOff val="25000"/>
                  </a:schemeClr>
                </a:solidFill>
              </a:rPr>
              <a:t>Algorithme </a:t>
            </a:r>
            <a:r>
              <a:rPr lang="fr-FR" altLang="ko-KR" sz="2399" i="1" dirty="0" err="1">
                <a:solidFill>
                  <a:schemeClr val="tx1">
                    <a:lumMod val="75000"/>
                    <a:lumOff val="25000"/>
                  </a:schemeClr>
                </a:solidFill>
              </a:rPr>
              <a:t>Dijsktra</a:t>
            </a:r>
            <a:endParaRPr lang="fr-FR" sz="2399" dirty="0"/>
          </a:p>
          <a:p>
            <a:pPr indent="-609402">
              <a:buFont typeface="+mj-lt"/>
              <a:buAutoNum type="arabicPeriod"/>
            </a:pPr>
            <a:r>
              <a:rPr lang="fr-FR" altLang="ko-KR" sz="2399" i="1" dirty="0"/>
              <a:t>Algorithme </a:t>
            </a:r>
            <a:r>
              <a:rPr lang="fr-FR" sz="2399" dirty="0">
                <a:latin typeface="Times New Roman" panose="02020603050405020304" pitchFamily="18" charset="0"/>
                <a:ea typeface="Calibri" panose="020F0502020204030204" pitchFamily="34" charset="0"/>
              </a:rPr>
              <a:t>Amélioration 2-opt </a:t>
            </a:r>
            <a:endParaRPr lang="fr-FR" altLang="ko-KR" sz="2399" i="1" dirty="0">
              <a:solidFill>
                <a:schemeClr val="tx1">
                  <a:lumMod val="75000"/>
                  <a:lumOff val="25000"/>
                </a:schemeClr>
              </a:solidFill>
            </a:endParaRPr>
          </a:p>
          <a:p>
            <a:pPr marL="457051" indent="-457051">
              <a:buFont typeface="Arial" panose="020B0604020202020204" pitchFamily="34" charset="0"/>
              <a:buChar char="•"/>
            </a:pPr>
            <a:r>
              <a:rPr lang="fr-FR" altLang="ko-KR" sz="2799" b="1" i="1" dirty="0"/>
              <a:t>La cartes sur 16 villes marocaines :</a:t>
            </a:r>
          </a:p>
          <a:p>
            <a:pPr marL="609402" indent="-609402">
              <a:buFont typeface="+mj-lt"/>
              <a:buAutoNum type="arabicPeriod"/>
            </a:pPr>
            <a:endParaRPr lang="fr-FR" altLang="ko-KR" sz="2399" b="1" i="1" dirty="0">
              <a:solidFill>
                <a:schemeClr val="tx1">
                  <a:lumMod val="75000"/>
                  <a:lumOff val="25000"/>
                </a:schemeClr>
              </a:solidFill>
            </a:endParaRPr>
          </a:p>
        </p:txBody>
      </p:sp>
      <p:pic>
        <p:nvPicPr>
          <p:cNvPr id="7" name="Picture 6">
            <a:extLst>
              <a:ext uri="{FF2B5EF4-FFF2-40B4-BE49-F238E27FC236}">
                <a16:creationId xmlns:a16="http://schemas.microsoft.com/office/drawing/2014/main" id="{611871F3-8D5E-482B-9DCA-10831482BB6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81892" y="3313874"/>
            <a:ext cx="4299784" cy="2418628"/>
          </a:xfrm>
          <a:prstGeom prst="rect">
            <a:avLst/>
          </a:prstGeom>
        </p:spPr>
      </p:pic>
      <p:pic>
        <p:nvPicPr>
          <p:cNvPr id="11" name="Picture 10">
            <a:extLst>
              <a:ext uri="{FF2B5EF4-FFF2-40B4-BE49-F238E27FC236}">
                <a16:creationId xmlns:a16="http://schemas.microsoft.com/office/drawing/2014/main" id="{415C2159-7881-4BD7-BEE8-D21543976C2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10325" y="3313873"/>
            <a:ext cx="4299784" cy="2418408"/>
          </a:xfrm>
          <a:prstGeom prst="rect">
            <a:avLst/>
          </a:prstGeom>
        </p:spPr>
      </p:pic>
    </p:spTree>
    <p:extLst>
      <p:ext uri="{BB962C8B-B14F-4D97-AF65-F5344CB8AC3E}">
        <p14:creationId xmlns:p14="http://schemas.microsoft.com/office/powerpoint/2010/main" val="1774533874"/>
      </p:ext>
    </p:extLst>
  </p:cSld>
  <p:clrMapOvr>
    <a:masterClrMapping/>
  </p:clrMapOvr>
  <p:transition spd="med">
    <p:pull/>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Users\yassine amcharod\Downloads\Documents\Le problème du voyageur de commerce - Interstices_fichiers\graphe1.gif">
            <a:extLst>
              <a:ext uri="{FF2B5EF4-FFF2-40B4-BE49-F238E27FC236}">
                <a16:creationId xmlns:a16="http://schemas.microsoft.com/office/drawing/2014/main" id="{E8F00199-A95B-4859-97D7-7E3690348522}"/>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7151792" y="1797323"/>
            <a:ext cx="2920099" cy="2920099"/>
          </a:xfrm>
          <a:prstGeom prst="rect">
            <a:avLst/>
          </a:prstGeom>
          <a:noFill/>
          <a:ln>
            <a:noFill/>
          </a:ln>
        </p:spPr>
      </p:pic>
      <p:pic>
        <p:nvPicPr>
          <p:cNvPr id="5" name="Picture 4">
            <a:extLst>
              <a:ext uri="{FF2B5EF4-FFF2-40B4-BE49-F238E27FC236}">
                <a16:creationId xmlns:a16="http://schemas.microsoft.com/office/drawing/2014/main" id="{FC5E7978-E4E8-4001-BA6C-A7F19CEF13E8}"/>
              </a:ext>
            </a:extLst>
          </p:cNvPr>
          <p:cNvPicPr>
            <a:picLocks noChangeAspect="1"/>
          </p:cNvPicPr>
          <p:nvPr/>
        </p:nvPicPr>
        <p:blipFill rotWithShape="1">
          <a:blip r:embed="rId3"/>
          <a:srcRect r="68662"/>
          <a:stretch/>
        </p:blipFill>
        <p:spPr>
          <a:xfrm>
            <a:off x="1850315" y="2059904"/>
            <a:ext cx="3313356" cy="2738192"/>
          </a:xfrm>
          <a:prstGeom prst="rect">
            <a:avLst/>
          </a:prstGeom>
        </p:spPr>
      </p:pic>
      <p:sp>
        <p:nvSpPr>
          <p:cNvPr id="6" name="Rectangle 5">
            <a:extLst>
              <a:ext uri="{FF2B5EF4-FFF2-40B4-BE49-F238E27FC236}">
                <a16:creationId xmlns:a16="http://schemas.microsoft.com/office/drawing/2014/main" id="{08D13C74-0B9B-45E7-A7A2-A734F8EA6D8F}"/>
              </a:ext>
            </a:extLst>
          </p:cNvPr>
          <p:cNvSpPr/>
          <p:nvPr/>
        </p:nvSpPr>
        <p:spPr>
          <a:xfrm>
            <a:off x="2977198" y="4751522"/>
            <a:ext cx="6958044" cy="379656"/>
          </a:xfrm>
          <a:prstGeom prst="rect">
            <a:avLst/>
          </a:prstGeom>
        </p:spPr>
        <p:txBody>
          <a:bodyPr wrap="square">
            <a:spAutoFit/>
          </a:bodyPr>
          <a:lstStyle/>
          <a:p>
            <a:pPr defTabSz="1219170">
              <a:buClr>
                <a:srgbClr val="000000"/>
              </a:buClr>
            </a:pPr>
            <a:r>
              <a:rPr lang="fr-MA" sz="1867" kern="0" dirty="0">
                <a:solidFill>
                  <a:srgbClr val="000000"/>
                </a:solidFill>
                <a:latin typeface="Arial"/>
                <a:cs typeface="Arial"/>
                <a:sym typeface="Arial"/>
              </a:rPr>
              <a:t>On cherche ici un cycle hamiltonien de longueur minimale.</a:t>
            </a:r>
            <a:endParaRPr lang="fr-FR" sz="1867" kern="0" dirty="0">
              <a:solidFill>
                <a:srgbClr val="000000"/>
              </a:solidFill>
              <a:latin typeface="Arial"/>
              <a:cs typeface="Arial"/>
              <a:sym typeface="Arial"/>
            </a:endParaRPr>
          </a:p>
        </p:txBody>
      </p:sp>
    </p:spTree>
    <p:extLst>
      <p:ext uri="{BB962C8B-B14F-4D97-AF65-F5344CB8AC3E}">
        <p14:creationId xmlns:p14="http://schemas.microsoft.com/office/powerpoint/2010/main" val="701973269"/>
      </p:ext>
    </p:extLst>
  </p:cSld>
  <p:clrMapOvr>
    <a:masterClrMapping/>
  </p:clrMapOvr>
  <p:transition spd="med">
    <p:pull/>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487978D-94BB-41DC-B6BE-F4998E20F735}"/>
              </a:ext>
            </a:extLst>
          </p:cNvPr>
          <p:cNvSpPr>
            <a:spLocks noGrp="1"/>
          </p:cNvSpPr>
          <p:nvPr>
            <p:ph type="sldNum" idx="12"/>
          </p:nvPr>
        </p:nvSpPr>
        <p:spPr/>
        <p:txBody>
          <a:bodyPr/>
          <a:lstStyle/>
          <a:p>
            <a:pPr defTabSz="1219170">
              <a:buClr>
                <a:srgbClr val="000000"/>
              </a:buClr>
            </a:pPr>
            <a:fld id="{00000000-1234-1234-1234-123412341234}" type="slidenum">
              <a:rPr lang="en" kern="0"/>
              <a:pPr defTabSz="1219170">
                <a:buClr>
                  <a:srgbClr val="000000"/>
                </a:buClr>
              </a:pPr>
              <a:t>26</a:t>
            </a:fld>
            <a:endParaRPr lang="en" kern="0"/>
          </a:p>
        </p:txBody>
      </p:sp>
      <p:pic>
        <p:nvPicPr>
          <p:cNvPr id="5" name="Picture 4">
            <a:extLst>
              <a:ext uri="{FF2B5EF4-FFF2-40B4-BE49-F238E27FC236}">
                <a16:creationId xmlns:a16="http://schemas.microsoft.com/office/drawing/2014/main" id="{0EA769B5-A3B0-46C1-AB2F-69118A872435}"/>
              </a:ext>
            </a:extLst>
          </p:cNvPr>
          <p:cNvPicPr>
            <a:picLocks noChangeAspect="1"/>
          </p:cNvPicPr>
          <p:nvPr/>
        </p:nvPicPr>
        <p:blipFill>
          <a:blip r:embed="rId2"/>
          <a:stretch>
            <a:fillRect/>
          </a:stretch>
        </p:blipFill>
        <p:spPr>
          <a:xfrm>
            <a:off x="1423667" y="381660"/>
            <a:ext cx="9821661" cy="6094681"/>
          </a:xfrm>
          <a:prstGeom prst="rect">
            <a:avLst/>
          </a:prstGeom>
        </p:spPr>
      </p:pic>
    </p:spTree>
    <p:extLst>
      <p:ext uri="{BB962C8B-B14F-4D97-AF65-F5344CB8AC3E}">
        <p14:creationId xmlns:p14="http://schemas.microsoft.com/office/powerpoint/2010/main" val="930660635"/>
      </p:ext>
    </p:extLst>
  </p:cSld>
  <p:clrMapOvr>
    <a:masterClrMapping/>
  </p:clrMapOvr>
  <p:transition spd="med">
    <p:pull/>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a:xfrm>
            <a:off x="1872835" y="1029474"/>
            <a:ext cx="8446332" cy="57588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defTabSz="1219170">
              <a:buClr>
                <a:srgbClr val="000000"/>
              </a:buClr>
            </a:pPr>
            <a:r>
              <a:rPr lang="fr-FR" altLang="ko-KR" sz="1867" b="1" i="1" kern="0" dirty="0">
                <a:solidFill>
                  <a:srgbClr val="000000"/>
                </a:solidFill>
                <a:latin typeface="Arial"/>
                <a:ea typeface="맑은 고딕" panose="020B0503020000020004" pitchFamily="34" charset="-127"/>
                <a:sym typeface="Arial"/>
              </a:rPr>
              <a:t>Travail réalisé : un programme permettant de déterminer le chemin PVC</a:t>
            </a:r>
          </a:p>
        </p:txBody>
      </p:sp>
      <p:pic>
        <p:nvPicPr>
          <p:cNvPr id="6" name="Picture 5">
            <a:extLst>
              <a:ext uri="{FF2B5EF4-FFF2-40B4-BE49-F238E27FC236}">
                <a16:creationId xmlns:a16="http://schemas.microsoft.com/office/drawing/2014/main" id="{AB69D3FB-2AC3-498D-8C90-DFCE53CA18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77512" y="2181247"/>
            <a:ext cx="4899689" cy="275607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8" name="Picture 7">
            <a:extLst>
              <a:ext uri="{FF2B5EF4-FFF2-40B4-BE49-F238E27FC236}">
                <a16:creationId xmlns:a16="http://schemas.microsoft.com/office/drawing/2014/main" id="{FDAFE4F1-3FFB-41EC-B54D-23A734AF0DC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87962" y="2181247"/>
            <a:ext cx="4899689" cy="275607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531828475"/>
      </p:ext>
    </p:extLst>
  </p:cSld>
  <p:clrMapOvr>
    <a:masterClrMapping/>
  </p:clrMapOvr>
  <p:transition spd="med">
    <p:pull/>
  </p:transition>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93"/>
        <p:cNvGrpSpPr/>
        <p:nvPr/>
      </p:nvGrpSpPr>
      <p:grpSpPr>
        <a:xfrm>
          <a:off x="0" y="0"/>
          <a:ext cx="0" cy="0"/>
          <a:chOff x="0" y="0"/>
          <a:chExt cx="0" cy="0"/>
        </a:xfrm>
      </p:grpSpPr>
      <p:sp>
        <p:nvSpPr>
          <p:cNvPr id="394" name="Google Shape;394;p35"/>
          <p:cNvSpPr/>
          <p:nvPr/>
        </p:nvSpPr>
        <p:spPr>
          <a:xfrm>
            <a:off x="33" y="-10033"/>
            <a:ext cx="12192000" cy="6868000"/>
          </a:xfrm>
          <a:prstGeom prst="rect">
            <a:avLst/>
          </a:prstGeom>
          <a:solidFill>
            <a:srgbClr val="040E11">
              <a:alpha val="21150"/>
            </a:srgbClr>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95" name="Google Shape;395;p35"/>
          <p:cNvSpPr/>
          <p:nvPr/>
        </p:nvSpPr>
        <p:spPr>
          <a:xfrm>
            <a:off x="3844600" y="1676244"/>
            <a:ext cx="4502872" cy="3505536"/>
          </a:xfrm>
          <a:custGeom>
            <a:avLst/>
            <a:gdLst/>
            <a:ahLst/>
            <a:cxnLst/>
            <a:rect l="l" t="t" r="r" b="b"/>
            <a:pathLst>
              <a:path w="143434" h="111665" extrusionOk="0">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rgbClr val="FFFFFF"/>
          </a:solidFill>
          <a:ln>
            <a:noFill/>
          </a:ln>
          <a:effectLst>
            <a:outerShdw blurRad="57150" dist="19050" dir="5400000" algn="bl" rotWithShape="0">
              <a:srgbClr val="000000">
                <a:alpha val="50000"/>
              </a:srgbClr>
            </a:outerShdw>
          </a:effectLst>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97" name="Google Shape;397;p35"/>
          <p:cNvSpPr txBox="1">
            <a:spLocks noGrp="1"/>
          </p:cNvSpPr>
          <p:nvPr>
            <p:ph type="sldNum" idx="12"/>
          </p:nvPr>
        </p:nvSpPr>
        <p:spPr>
          <a:xfrm>
            <a:off x="5730200" y="6126367"/>
            <a:ext cx="731600" cy="731600"/>
          </a:xfrm>
          <a:prstGeom prst="rect">
            <a:avLst/>
          </a:prstGeom>
        </p:spPr>
        <p:txBody>
          <a:bodyPr spcFirstLastPara="1" wrap="square" lIns="0" tIns="0" rIns="0" bIns="0" anchor="ctr" anchorCtr="0">
            <a:noAutofit/>
          </a:bodyPr>
          <a:lstStyle/>
          <a:p>
            <a:pPr defTabSz="1219170">
              <a:buClr>
                <a:srgbClr val="000000"/>
              </a:buClr>
            </a:pPr>
            <a:fld id="{00000000-1234-1234-1234-123412341234}" type="slidenum">
              <a:rPr lang="en" kern="0"/>
              <a:pPr defTabSz="1219170">
                <a:buClr>
                  <a:srgbClr val="000000"/>
                </a:buClr>
              </a:pPr>
              <a:t>28</a:t>
            </a:fld>
            <a:endParaRPr kern="0"/>
          </a:p>
        </p:txBody>
      </p:sp>
      <p:sp>
        <p:nvSpPr>
          <p:cNvPr id="8" name="Text Placeholder 1">
            <a:extLst>
              <a:ext uri="{FF2B5EF4-FFF2-40B4-BE49-F238E27FC236}">
                <a16:creationId xmlns:a16="http://schemas.microsoft.com/office/drawing/2014/main" id="{C5226800-5C1A-4AD6-ADCA-3159CDB0E22C}"/>
              </a:ext>
            </a:extLst>
          </p:cNvPr>
          <p:cNvSpPr txBox="1">
            <a:spLocks/>
          </p:cNvSpPr>
          <p:nvPr/>
        </p:nvSpPr>
        <p:spPr>
          <a:xfrm>
            <a:off x="4183409" y="2240641"/>
            <a:ext cx="3647279" cy="1942123"/>
          </a:xfrm>
          <a:prstGeom prst="rect">
            <a:avLst/>
          </a:prstGeom>
        </p:spPr>
        <p:txBody>
          <a:bodyPr>
            <a:normAutofit fontScale="92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defTabSz="1219170"/>
            <a:r>
              <a:rPr lang="en-US" altLang="ko-KR" sz="4265" kern="0" dirty="0">
                <a:solidFill>
                  <a:srgbClr val="FFFFFF"/>
                </a:solidFill>
              </a:rPr>
              <a:t>Simulation</a:t>
            </a:r>
          </a:p>
          <a:p>
            <a:pPr algn="ctr" defTabSz="1219170"/>
            <a:r>
              <a:rPr lang="en-US" altLang="ko-KR" sz="4265" kern="0" dirty="0">
                <a:solidFill>
                  <a:srgbClr val="FFFFFF"/>
                </a:solidFill>
              </a:rPr>
              <a:t> de voyage</a:t>
            </a:r>
          </a:p>
          <a:p>
            <a:pPr algn="ctr" defTabSz="1219170"/>
            <a:r>
              <a:rPr lang="fr-MA" sz="3500" dirty="0">
                <a:solidFill>
                  <a:schemeClr val="accent3">
                    <a:lumMod val="60000"/>
                    <a:lumOff val="40000"/>
                  </a:schemeClr>
                </a:solidFill>
              </a:rPr>
              <a:t>— </a:t>
            </a:r>
            <a:r>
              <a:rPr lang="en-US" altLang="ko-KR" sz="3000" kern="0" dirty="0" err="1">
                <a:solidFill>
                  <a:schemeClr val="accent3">
                    <a:lumMod val="60000"/>
                    <a:lumOff val="40000"/>
                  </a:schemeClr>
                </a:solidFill>
              </a:rPr>
              <a:t>Partie</a:t>
            </a:r>
            <a:r>
              <a:rPr lang="en-US" altLang="ko-KR" sz="3000" kern="0" dirty="0">
                <a:solidFill>
                  <a:schemeClr val="accent3">
                    <a:lumMod val="60000"/>
                    <a:lumOff val="40000"/>
                  </a:schemeClr>
                </a:solidFill>
              </a:rPr>
              <a:t> console </a:t>
            </a:r>
            <a:r>
              <a:rPr lang="fr-MA" sz="3500" dirty="0">
                <a:solidFill>
                  <a:schemeClr val="accent3">
                    <a:lumMod val="60000"/>
                    <a:lumOff val="40000"/>
                  </a:schemeClr>
                </a:solidFill>
              </a:rPr>
              <a:t>—</a:t>
            </a:r>
            <a:endParaRPr lang="ko-KR" altLang="en-US" sz="3000" kern="0" dirty="0">
              <a:solidFill>
                <a:schemeClr val="accent3">
                  <a:lumMod val="60000"/>
                  <a:lumOff val="40000"/>
                </a:schemeClr>
              </a:solidFill>
            </a:endParaRPr>
          </a:p>
        </p:txBody>
      </p:sp>
    </p:spTree>
  </p:cSld>
  <p:clrMapOvr>
    <a:masterClrMapping/>
  </p:clrMapOvr>
  <p:transition spd="med">
    <p:pull/>
  </p:transition>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93"/>
        <p:cNvGrpSpPr/>
        <p:nvPr/>
      </p:nvGrpSpPr>
      <p:grpSpPr>
        <a:xfrm>
          <a:off x="0" y="0"/>
          <a:ext cx="0" cy="0"/>
          <a:chOff x="0" y="0"/>
          <a:chExt cx="0" cy="0"/>
        </a:xfrm>
      </p:grpSpPr>
      <p:sp>
        <p:nvSpPr>
          <p:cNvPr id="394" name="Google Shape;394;p35"/>
          <p:cNvSpPr/>
          <p:nvPr/>
        </p:nvSpPr>
        <p:spPr>
          <a:xfrm>
            <a:off x="33" y="-10033"/>
            <a:ext cx="12192000" cy="6868000"/>
          </a:xfrm>
          <a:prstGeom prst="rect">
            <a:avLst/>
          </a:prstGeom>
          <a:solidFill>
            <a:srgbClr val="040E11">
              <a:alpha val="21150"/>
            </a:srgbClr>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95" name="Google Shape;395;p35"/>
          <p:cNvSpPr/>
          <p:nvPr/>
        </p:nvSpPr>
        <p:spPr>
          <a:xfrm>
            <a:off x="3844600" y="1676244"/>
            <a:ext cx="4502872" cy="3505536"/>
          </a:xfrm>
          <a:custGeom>
            <a:avLst/>
            <a:gdLst/>
            <a:ahLst/>
            <a:cxnLst/>
            <a:rect l="l" t="t" r="r" b="b"/>
            <a:pathLst>
              <a:path w="143434" h="111665" extrusionOk="0">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rgbClr val="FFFFFF"/>
          </a:solidFill>
          <a:ln>
            <a:noFill/>
          </a:ln>
          <a:effectLst>
            <a:outerShdw blurRad="57150" dist="19050" dir="5400000" algn="bl" rotWithShape="0">
              <a:srgbClr val="000000">
                <a:alpha val="50000"/>
              </a:srgbClr>
            </a:outerShdw>
          </a:effectLst>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97" name="Google Shape;397;p35"/>
          <p:cNvSpPr txBox="1">
            <a:spLocks noGrp="1"/>
          </p:cNvSpPr>
          <p:nvPr>
            <p:ph type="sldNum" idx="12"/>
          </p:nvPr>
        </p:nvSpPr>
        <p:spPr>
          <a:xfrm>
            <a:off x="5730200" y="6126367"/>
            <a:ext cx="731600" cy="731600"/>
          </a:xfrm>
          <a:prstGeom prst="rect">
            <a:avLst/>
          </a:prstGeom>
        </p:spPr>
        <p:txBody>
          <a:bodyPr spcFirstLastPara="1" wrap="square" lIns="0" tIns="0" rIns="0" bIns="0" anchor="ctr" anchorCtr="0">
            <a:noAutofit/>
          </a:bodyPr>
          <a:lstStyle/>
          <a:p>
            <a:pPr defTabSz="1219170">
              <a:buClr>
                <a:srgbClr val="000000"/>
              </a:buClr>
            </a:pPr>
            <a:fld id="{00000000-1234-1234-1234-123412341234}" type="slidenum">
              <a:rPr lang="en" kern="0"/>
              <a:pPr defTabSz="1219170">
                <a:buClr>
                  <a:srgbClr val="000000"/>
                </a:buClr>
              </a:pPr>
              <a:t>29</a:t>
            </a:fld>
            <a:endParaRPr kern="0"/>
          </a:p>
        </p:txBody>
      </p:sp>
      <p:sp>
        <p:nvSpPr>
          <p:cNvPr id="7" name="Text Placeholder 1">
            <a:extLst>
              <a:ext uri="{FF2B5EF4-FFF2-40B4-BE49-F238E27FC236}">
                <a16:creationId xmlns:a16="http://schemas.microsoft.com/office/drawing/2014/main" id="{B80BB2FD-8152-4FB6-9932-A22B238C48D7}"/>
              </a:ext>
            </a:extLst>
          </p:cNvPr>
          <p:cNvSpPr txBox="1">
            <a:spLocks/>
          </p:cNvSpPr>
          <p:nvPr/>
        </p:nvSpPr>
        <p:spPr>
          <a:xfrm>
            <a:off x="4272361" y="2099874"/>
            <a:ext cx="3647279" cy="2399527"/>
          </a:xfrm>
          <a:prstGeom prst="rect">
            <a:avLst/>
          </a:prstGeom>
        </p:spPr>
        <p:txBody>
          <a:bodyPr>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defTabSz="1219170"/>
            <a:r>
              <a:rPr lang="en-US" altLang="ko-KR" sz="4265" kern="0" dirty="0">
                <a:solidFill>
                  <a:srgbClr val="FFFFFF"/>
                </a:solidFill>
              </a:rPr>
              <a:t>Simulation</a:t>
            </a:r>
          </a:p>
          <a:p>
            <a:pPr algn="ctr" defTabSz="1219170"/>
            <a:r>
              <a:rPr lang="en-US" altLang="ko-KR" sz="4265" kern="0" dirty="0">
                <a:solidFill>
                  <a:srgbClr val="FFFFFF"/>
                </a:solidFill>
              </a:rPr>
              <a:t> de voyage</a:t>
            </a:r>
          </a:p>
          <a:p>
            <a:pPr algn="ctr" defTabSz="1219170"/>
            <a:r>
              <a:rPr lang="fr-MA" altLang="ko-KR" sz="2932" kern="0" dirty="0">
                <a:solidFill>
                  <a:srgbClr val="57A7B5">
                    <a:lumMod val="60000"/>
                    <a:lumOff val="40000"/>
                  </a:srgbClr>
                </a:solidFill>
              </a:rPr>
              <a:t> </a:t>
            </a:r>
            <a:r>
              <a:rPr lang="fr-MA" sz="2400" dirty="0">
                <a:solidFill>
                  <a:schemeClr val="accent3">
                    <a:lumMod val="60000"/>
                    <a:lumOff val="40000"/>
                  </a:schemeClr>
                </a:solidFill>
              </a:rPr>
              <a:t>— </a:t>
            </a:r>
            <a:r>
              <a:rPr lang="fr-MA" altLang="ko-KR" sz="2400" kern="0" dirty="0">
                <a:solidFill>
                  <a:schemeClr val="accent3">
                    <a:lumMod val="60000"/>
                    <a:lumOff val="40000"/>
                  </a:schemeClr>
                </a:solidFill>
              </a:rPr>
              <a:t>partie Graphique </a:t>
            </a:r>
            <a:r>
              <a:rPr lang="fr-MA" sz="2400" dirty="0">
                <a:solidFill>
                  <a:schemeClr val="accent3">
                    <a:lumMod val="60000"/>
                    <a:lumOff val="40000"/>
                  </a:schemeClr>
                </a:solidFill>
              </a:rPr>
              <a:t>—</a:t>
            </a:r>
            <a:endParaRPr lang="ko-KR" altLang="en-US" sz="2932" kern="0" dirty="0">
              <a:solidFill>
                <a:schemeClr val="accent3">
                  <a:lumMod val="60000"/>
                  <a:lumOff val="40000"/>
                </a:schemeClr>
              </a:solidFill>
            </a:endParaRPr>
          </a:p>
        </p:txBody>
      </p:sp>
    </p:spTree>
    <p:extLst>
      <p:ext uri="{BB962C8B-B14F-4D97-AF65-F5344CB8AC3E}">
        <p14:creationId xmlns:p14="http://schemas.microsoft.com/office/powerpoint/2010/main" val="3613930451"/>
      </p:ext>
    </p:extLst>
  </p:cSld>
  <p:clrMapOvr>
    <a:masterClrMapping/>
  </p:clrMapOvr>
  <p:transition spd="med">
    <p:pull/>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15"/>
          <p:cNvSpPr txBox="1">
            <a:spLocks noGrp="1"/>
          </p:cNvSpPr>
          <p:nvPr>
            <p:ph type="title"/>
          </p:nvPr>
        </p:nvSpPr>
        <p:spPr>
          <a:xfrm>
            <a:off x="1337600" y="909433"/>
            <a:ext cx="9516800" cy="731600"/>
          </a:xfrm>
          <a:prstGeom prst="rect">
            <a:avLst/>
          </a:prstGeom>
        </p:spPr>
        <p:txBody>
          <a:bodyPr spcFirstLastPara="1" wrap="square" lIns="0" tIns="0" rIns="0" bIns="0" anchor="b" anchorCtr="0">
            <a:noAutofit/>
          </a:bodyPr>
          <a:lstStyle/>
          <a:p>
            <a:r>
              <a:rPr lang="fr-FR" sz="4800" b="1" dirty="0">
                <a:effectLst>
                  <a:outerShdw blurRad="38100" dist="38100" dir="2700000" algn="tl">
                    <a:srgbClr val="000000">
                      <a:alpha val="43137"/>
                    </a:srgbClr>
                  </a:outerShdw>
                </a:effectLst>
              </a:rPr>
              <a:t>PLAN </a:t>
            </a:r>
            <a:endParaRPr sz="4800" b="1" dirty="0">
              <a:effectLst>
                <a:outerShdw blurRad="38100" dist="38100" dir="2700000" algn="tl">
                  <a:srgbClr val="000000">
                    <a:alpha val="43137"/>
                  </a:srgbClr>
                </a:outerShdw>
              </a:effectLst>
            </a:endParaRPr>
          </a:p>
        </p:txBody>
      </p:sp>
      <p:sp>
        <p:nvSpPr>
          <p:cNvPr id="187" name="Google Shape;187;p15"/>
          <p:cNvSpPr txBox="1">
            <a:spLocks noGrp="1"/>
          </p:cNvSpPr>
          <p:nvPr>
            <p:ph type="sldNum" idx="12"/>
          </p:nvPr>
        </p:nvSpPr>
        <p:spPr>
          <a:xfrm>
            <a:off x="5730200" y="6126367"/>
            <a:ext cx="731600" cy="731600"/>
          </a:xfrm>
          <a:prstGeom prst="rect">
            <a:avLst/>
          </a:prstGeom>
        </p:spPr>
        <p:txBody>
          <a:bodyPr spcFirstLastPara="1" wrap="square" lIns="0" tIns="0" rIns="0" bIns="0" anchor="ctr" anchorCtr="0">
            <a:noAutofit/>
          </a:bodyPr>
          <a:lstStyle/>
          <a:p>
            <a:pPr defTabSz="1219170">
              <a:buClr>
                <a:srgbClr val="000000"/>
              </a:buClr>
            </a:pPr>
            <a:fld id="{00000000-1234-1234-1234-123412341234}" type="slidenum">
              <a:rPr lang="en" kern="0"/>
              <a:pPr defTabSz="1219170">
                <a:buClr>
                  <a:srgbClr val="000000"/>
                </a:buClr>
              </a:pPr>
              <a:t>3</a:t>
            </a:fld>
            <a:endParaRPr kern="0"/>
          </a:p>
        </p:txBody>
      </p:sp>
      <p:sp>
        <p:nvSpPr>
          <p:cNvPr id="8" name="TextBox 7">
            <a:extLst>
              <a:ext uri="{FF2B5EF4-FFF2-40B4-BE49-F238E27FC236}">
                <a16:creationId xmlns:a16="http://schemas.microsoft.com/office/drawing/2014/main" id="{8B3563D6-4467-4C48-8478-9B54BAA99F8D}"/>
              </a:ext>
            </a:extLst>
          </p:cNvPr>
          <p:cNvSpPr txBox="1"/>
          <p:nvPr/>
        </p:nvSpPr>
        <p:spPr>
          <a:xfrm>
            <a:off x="2602118" y="2208058"/>
            <a:ext cx="7719365" cy="2479012"/>
          </a:xfrm>
          <a:prstGeom prst="rect">
            <a:avLst/>
          </a:prstGeom>
          <a:noFill/>
        </p:spPr>
        <p:txBody>
          <a:bodyPr wrap="square" rtlCol="0">
            <a:spAutoFit/>
          </a:bodyPr>
          <a:lstStyle/>
          <a:p>
            <a:pPr marL="457189" indent="-457189" defTabSz="1219170">
              <a:lnSpc>
                <a:spcPct val="150000"/>
              </a:lnSpc>
              <a:buClr>
                <a:srgbClr val="000000"/>
              </a:buClr>
              <a:buFont typeface="Arial"/>
              <a:buAutoNum type="arabicPeriod"/>
              <a:defRPr/>
            </a:pPr>
            <a:r>
              <a:rPr lang="fr-MA" altLang="ko-KR" sz="2667" b="1" kern="0" dirty="0">
                <a:solidFill>
                  <a:srgbClr val="666666">
                    <a:lumMod val="50000"/>
                  </a:srgbClr>
                </a:solidFill>
                <a:effectLst>
                  <a:outerShdw blurRad="38100" dist="38100" dir="2700000" algn="tl">
                    <a:srgbClr val="000000">
                      <a:alpha val="43137"/>
                    </a:srgbClr>
                  </a:outerShdw>
                </a:effectLst>
                <a:latin typeface="Arial"/>
                <a:cs typeface="Arial" pitchFamily="34" charset="0"/>
                <a:sym typeface="Arial"/>
              </a:rPr>
              <a:t>Problématique du voyageur de commerce</a:t>
            </a:r>
          </a:p>
          <a:p>
            <a:pPr marL="457189" indent="-457189" defTabSz="1219170">
              <a:lnSpc>
                <a:spcPct val="150000"/>
              </a:lnSpc>
              <a:buClr>
                <a:srgbClr val="000000"/>
              </a:buClr>
              <a:buFont typeface="Arial"/>
              <a:buAutoNum type="arabicPeriod"/>
              <a:defRPr/>
            </a:pPr>
            <a:r>
              <a:rPr lang="fr-MA" altLang="ko-KR" sz="2667" b="1" kern="0" dirty="0">
                <a:solidFill>
                  <a:srgbClr val="666666">
                    <a:lumMod val="50000"/>
                  </a:srgbClr>
                </a:solidFill>
                <a:effectLst>
                  <a:outerShdw blurRad="38100" dist="38100" dir="2700000" algn="tl">
                    <a:srgbClr val="000000">
                      <a:alpha val="43137"/>
                    </a:srgbClr>
                  </a:outerShdw>
                </a:effectLst>
                <a:latin typeface="Arial"/>
                <a:cs typeface="Arial" pitchFamily="34" charset="0"/>
                <a:sym typeface="Arial"/>
              </a:rPr>
              <a:t>Etude Théorique</a:t>
            </a:r>
          </a:p>
          <a:p>
            <a:pPr marL="457189" indent="-457189" defTabSz="1219170">
              <a:lnSpc>
                <a:spcPct val="150000"/>
              </a:lnSpc>
              <a:buClr>
                <a:srgbClr val="000000"/>
              </a:buClr>
              <a:buFont typeface="Arial"/>
              <a:buAutoNum type="arabicPeriod"/>
              <a:defRPr/>
            </a:pPr>
            <a:r>
              <a:rPr lang="fr-MA" altLang="ko-KR" sz="2667" b="1" kern="0" dirty="0">
                <a:solidFill>
                  <a:srgbClr val="666666">
                    <a:lumMod val="50000"/>
                  </a:srgbClr>
                </a:solidFill>
                <a:effectLst>
                  <a:outerShdw blurRad="38100" dist="38100" dir="2700000" algn="tl">
                    <a:srgbClr val="000000">
                      <a:alpha val="43137"/>
                    </a:srgbClr>
                  </a:outerShdw>
                </a:effectLst>
                <a:latin typeface="Arial"/>
                <a:cs typeface="Arial" pitchFamily="34" charset="0"/>
                <a:sym typeface="Arial"/>
              </a:rPr>
              <a:t>Implémentation informatique du problème</a:t>
            </a:r>
          </a:p>
          <a:p>
            <a:pPr marL="457189" indent="-457189" defTabSz="1219170">
              <a:lnSpc>
                <a:spcPct val="150000"/>
              </a:lnSpc>
              <a:buClr>
                <a:srgbClr val="000000"/>
              </a:buClr>
              <a:buFont typeface="Arial"/>
              <a:buAutoNum type="arabicPeriod"/>
              <a:defRPr/>
            </a:pPr>
            <a:r>
              <a:rPr lang="fr-MA" altLang="ko-KR" sz="2667" b="1" kern="0" dirty="0">
                <a:solidFill>
                  <a:srgbClr val="666666">
                    <a:lumMod val="50000"/>
                  </a:srgbClr>
                </a:solidFill>
                <a:effectLst>
                  <a:outerShdw blurRad="38100" dist="38100" dir="2700000" algn="tl">
                    <a:srgbClr val="000000">
                      <a:alpha val="43137"/>
                    </a:srgbClr>
                  </a:outerShdw>
                </a:effectLst>
                <a:latin typeface="Arial"/>
                <a:cs typeface="Arial" pitchFamily="34" charset="0"/>
                <a:sym typeface="Arial"/>
              </a:rPr>
              <a:t>Champs d’application</a:t>
            </a:r>
          </a:p>
        </p:txBody>
      </p:sp>
    </p:spTree>
  </p:cSld>
  <p:clrMapOvr>
    <a:masterClrMapping/>
  </p:clrMapOvr>
  <p:transition spd="med">
    <p:pull/>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4D1977C-7E3F-404A-B5C1-E906FD2B381A}"/>
              </a:ext>
            </a:extLst>
          </p:cNvPr>
          <p:cNvSpPr>
            <a:spLocks noGrp="1"/>
          </p:cNvSpPr>
          <p:nvPr>
            <p:ph type="ctrTitle"/>
          </p:nvPr>
        </p:nvSpPr>
        <p:spPr/>
        <p:txBody>
          <a:bodyPr/>
          <a:lstStyle/>
          <a:p>
            <a:r>
              <a:rPr lang="en-US" altLang="ko-KR" dirty="0">
                <a:solidFill>
                  <a:schemeClr val="bg2">
                    <a:lumMod val="75000"/>
                  </a:schemeClr>
                </a:solidFill>
              </a:rPr>
              <a:t>Champs </a:t>
            </a:r>
            <a:r>
              <a:rPr lang="en-US" altLang="ko-KR" dirty="0" err="1">
                <a:solidFill>
                  <a:schemeClr val="bg2">
                    <a:lumMod val="75000"/>
                  </a:schemeClr>
                </a:solidFill>
              </a:rPr>
              <a:t>d’Application</a:t>
            </a:r>
            <a:br>
              <a:rPr lang="en-US" altLang="ko-KR" dirty="0">
                <a:solidFill>
                  <a:schemeClr val="bg2">
                    <a:lumMod val="75000"/>
                  </a:schemeClr>
                </a:solidFill>
              </a:rPr>
            </a:br>
            <a:endParaRPr lang="fr-FR" dirty="0"/>
          </a:p>
        </p:txBody>
      </p:sp>
    </p:spTree>
    <p:extLst>
      <p:ext uri="{BB962C8B-B14F-4D97-AF65-F5344CB8AC3E}">
        <p14:creationId xmlns:p14="http://schemas.microsoft.com/office/powerpoint/2010/main" val="1297693123"/>
      </p:ext>
    </p:extLst>
  </p:cSld>
  <p:clrMapOvr>
    <a:masterClrMapping/>
  </p:clrMapOvr>
  <p:transition spd="med">
    <p:pull/>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D6FAC03D-F7D6-4167-BD06-E1A60E8711E7}"/>
              </a:ext>
            </a:extLst>
          </p:cNvPr>
          <p:cNvSpPr>
            <a:spLocks noGrp="1"/>
          </p:cNvSpPr>
          <p:nvPr>
            <p:ph type="body" sz="quarter" idx="4294967295"/>
          </p:nvPr>
        </p:nvSpPr>
        <p:spPr>
          <a:xfrm>
            <a:off x="1354914" y="2085265"/>
            <a:ext cx="5029029" cy="3359337"/>
          </a:xfrm>
          <a:prstGeom prst="rect">
            <a:avLst/>
          </a:prstGeom>
        </p:spPr>
        <p:txBody>
          <a:bodyPr>
            <a:normAutofit fontScale="92500" lnSpcReduction="20000"/>
          </a:bodyPr>
          <a:lstStyle/>
          <a:p>
            <a:pPr marL="101567" indent="0">
              <a:buNone/>
            </a:pPr>
            <a:r>
              <a:rPr lang="fr-FR" dirty="0">
                <a:solidFill>
                  <a:schemeClr val="tx1"/>
                </a:solidFill>
              </a:rPr>
              <a:t>De nos jours la sécurité est devenue une obligation et utilise les dernières technologies et les compétences de la gestion. Les vigiles appelés « agent de sécurité ou de surveillance », sont de plus en plus employés, ceci afin de faire face et de palier à un manque de sécurité flagrant aux vues des actes de vandalisme et de malveillance commis auprès des commerçants, entreprises et même des particuliers .</a:t>
            </a:r>
          </a:p>
        </p:txBody>
      </p:sp>
      <p:sp>
        <p:nvSpPr>
          <p:cNvPr id="2" name="Espace réservé du texte 1">
            <a:extLst>
              <a:ext uri="{FF2B5EF4-FFF2-40B4-BE49-F238E27FC236}">
                <a16:creationId xmlns:a16="http://schemas.microsoft.com/office/drawing/2014/main" id="{FC58E356-C791-4161-A8A4-51E739234ABE}"/>
              </a:ext>
            </a:extLst>
          </p:cNvPr>
          <p:cNvSpPr>
            <a:spLocks noGrp="1"/>
          </p:cNvSpPr>
          <p:nvPr>
            <p:ph type="body" sz="quarter" idx="4294967295"/>
          </p:nvPr>
        </p:nvSpPr>
        <p:spPr>
          <a:xfrm>
            <a:off x="1702096" y="883760"/>
            <a:ext cx="8787805" cy="768113"/>
          </a:xfrm>
          <a:prstGeom prst="rect">
            <a:avLst/>
          </a:prstGeom>
        </p:spPr>
        <p:txBody>
          <a:bodyPr>
            <a:normAutofit/>
          </a:bodyPr>
          <a:lstStyle/>
          <a:p>
            <a:pPr marL="101567" indent="0" algn="ctr">
              <a:buNone/>
            </a:pPr>
            <a:r>
              <a:rPr lang="fr-FR" sz="2800" dirty="0"/>
              <a:t>Sécurité et maintenance</a:t>
            </a:r>
          </a:p>
        </p:txBody>
      </p:sp>
      <p:pic>
        <p:nvPicPr>
          <p:cNvPr id="5" name="Picture 4" descr="D:\ehtp cours\yassine gi\S2\calcule scientifique\Nouveau dossier\Capture8.PNG">
            <a:extLst>
              <a:ext uri="{FF2B5EF4-FFF2-40B4-BE49-F238E27FC236}">
                <a16:creationId xmlns:a16="http://schemas.microsoft.com/office/drawing/2014/main" id="{DFED2F80-C928-472A-BE34-860772CEA8D0}"/>
              </a:ext>
            </a:extLst>
          </p:cNvPr>
          <p:cNvPicPr/>
          <p:nvPr/>
        </p:nvPicPr>
        <p:blipFill rotWithShape="1">
          <a:blip r:embed="rId2">
            <a:extLst>
              <a:ext uri="{28A0092B-C50C-407E-A947-70E740481C1C}">
                <a14:useLocalDpi xmlns:a14="http://schemas.microsoft.com/office/drawing/2010/main" val="0"/>
              </a:ext>
            </a:extLst>
          </a:blip>
          <a:srcRect l="16337" t="9376" r="24849" b="21187"/>
          <a:stretch/>
        </p:blipFill>
        <p:spPr bwMode="auto">
          <a:xfrm>
            <a:off x="6959830" y="2085263"/>
            <a:ext cx="4223165" cy="3359336"/>
          </a:xfrm>
          <a:prstGeom prst="rect">
            <a:avLst/>
          </a:prstGeom>
          <a:noFill/>
          <a:ln>
            <a:noFill/>
          </a:ln>
        </p:spPr>
      </p:pic>
    </p:spTree>
    <p:extLst>
      <p:ext uri="{BB962C8B-B14F-4D97-AF65-F5344CB8AC3E}">
        <p14:creationId xmlns:p14="http://schemas.microsoft.com/office/powerpoint/2010/main" val="3081108924"/>
      </p:ext>
    </p:extLst>
  </p:cSld>
  <p:clrMapOvr>
    <a:masterClrMapping/>
  </p:clrMapOvr>
  <p:transition spd="med">
    <p:pull/>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D6FAC03D-F7D6-4167-BD06-E1A60E8711E7}"/>
              </a:ext>
            </a:extLst>
          </p:cNvPr>
          <p:cNvSpPr>
            <a:spLocks noGrp="1"/>
          </p:cNvSpPr>
          <p:nvPr>
            <p:ph type="body" sz="quarter" idx="4294967295"/>
          </p:nvPr>
        </p:nvSpPr>
        <p:spPr>
          <a:xfrm>
            <a:off x="1354913" y="1859727"/>
            <a:ext cx="9790067" cy="1366456"/>
          </a:xfrm>
          <a:prstGeom prst="rect">
            <a:avLst/>
          </a:prstGeom>
        </p:spPr>
        <p:txBody>
          <a:bodyPr>
            <a:normAutofit/>
          </a:bodyPr>
          <a:lstStyle/>
          <a:p>
            <a:pPr marL="101567" indent="0">
              <a:buNone/>
            </a:pPr>
            <a:r>
              <a:rPr lang="fr-FR" dirty="0">
                <a:solidFill>
                  <a:schemeClr val="tx1"/>
                </a:solidFill>
              </a:rPr>
              <a:t>L'industrie de l'électronique utilise des chaines de fabrications automatisées pour réaliser les cartes électroniques comme les cartes mères d'ordinateurs.</a:t>
            </a:r>
          </a:p>
        </p:txBody>
      </p:sp>
      <p:sp>
        <p:nvSpPr>
          <p:cNvPr id="2" name="Espace réservé du texte 1">
            <a:extLst>
              <a:ext uri="{FF2B5EF4-FFF2-40B4-BE49-F238E27FC236}">
                <a16:creationId xmlns:a16="http://schemas.microsoft.com/office/drawing/2014/main" id="{FC58E356-C791-4161-A8A4-51E739234ABE}"/>
              </a:ext>
            </a:extLst>
          </p:cNvPr>
          <p:cNvSpPr>
            <a:spLocks noGrp="1"/>
          </p:cNvSpPr>
          <p:nvPr>
            <p:ph type="body" sz="quarter" idx="4294967295"/>
          </p:nvPr>
        </p:nvSpPr>
        <p:spPr>
          <a:xfrm>
            <a:off x="1702096" y="883760"/>
            <a:ext cx="8787805" cy="768113"/>
          </a:xfrm>
          <a:prstGeom prst="rect">
            <a:avLst/>
          </a:prstGeom>
        </p:spPr>
        <p:txBody>
          <a:bodyPr>
            <a:normAutofit/>
          </a:bodyPr>
          <a:lstStyle/>
          <a:p>
            <a:pPr marL="101567" indent="0" algn="ctr">
              <a:buNone/>
            </a:pPr>
            <a:r>
              <a:rPr lang="fr-FR" sz="2800" dirty="0"/>
              <a:t>Industrie électronique</a:t>
            </a:r>
          </a:p>
        </p:txBody>
      </p:sp>
      <p:pic>
        <p:nvPicPr>
          <p:cNvPr id="6" name="Picture 5" descr="D:\ehtp cours\yassine gi\S2\calcule scientifique\Nouveau dossier\Capture9.PNG">
            <a:extLst>
              <a:ext uri="{FF2B5EF4-FFF2-40B4-BE49-F238E27FC236}">
                <a16:creationId xmlns:a16="http://schemas.microsoft.com/office/drawing/2014/main" id="{98D81383-6AFD-4F76-B186-B3BD32C42C6D}"/>
              </a:ext>
            </a:extLst>
          </p:cNvPr>
          <p:cNvPicPr/>
          <p:nvPr/>
        </p:nvPicPr>
        <p:blipFill rotWithShape="1">
          <a:blip r:embed="rId2">
            <a:extLst>
              <a:ext uri="{28A0092B-C50C-407E-A947-70E740481C1C}">
                <a14:useLocalDpi xmlns:a14="http://schemas.microsoft.com/office/drawing/2010/main" val="0"/>
              </a:ext>
            </a:extLst>
          </a:blip>
          <a:srcRect t="3917" b="5035"/>
          <a:stretch/>
        </p:blipFill>
        <p:spPr bwMode="auto">
          <a:xfrm>
            <a:off x="2160776" y="2637184"/>
            <a:ext cx="8178340" cy="3337056"/>
          </a:xfrm>
          <a:prstGeom prst="rect">
            <a:avLst/>
          </a:prstGeom>
          <a:noFill/>
          <a:ln>
            <a:noFill/>
          </a:ln>
        </p:spPr>
      </p:pic>
    </p:spTree>
    <p:extLst>
      <p:ext uri="{BB962C8B-B14F-4D97-AF65-F5344CB8AC3E}">
        <p14:creationId xmlns:p14="http://schemas.microsoft.com/office/powerpoint/2010/main" val="374723152"/>
      </p:ext>
    </p:extLst>
  </p:cSld>
  <p:clrMapOvr>
    <a:masterClrMapping/>
  </p:clrMapOvr>
  <p:transition spd="med">
    <p:pull/>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6F42ADE0-9C1D-43FB-B26B-AD412A54ED0B}"/>
              </a:ext>
            </a:extLst>
          </p:cNvPr>
          <p:cNvSpPr txBox="1"/>
          <p:nvPr/>
        </p:nvSpPr>
        <p:spPr>
          <a:xfrm>
            <a:off x="1576991" y="2181247"/>
            <a:ext cx="9038019" cy="3540200"/>
          </a:xfrm>
          <a:prstGeom prst="rect">
            <a:avLst/>
          </a:prstGeom>
          <a:noFill/>
        </p:spPr>
        <p:txBody>
          <a:bodyPr wrap="square" rtlCol="0">
            <a:spAutoFit/>
          </a:bodyPr>
          <a:lstStyle/>
          <a:p>
            <a:pPr defTabSz="1219170">
              <a:buClr>
                <a:srgbClr val="000000"/>
              </a:buClr>
            </a:pPr>
            <a:r>
              <a:rPr lang="fr-FR" sz="1867" kern="0" dirty="0">
                <a:solidFill>
                  <a:srgbClr val="000000"/>
                </a:solidFill>
                <a:latin typeface="Arial"/>
                <a:cs typeface="Arial"/>
                <a:sym typeface="Arial"/>
              </a:rPr>
              <a:t> </a:t>
            </a:r>
            <a:endParaRPr lang="fr-MA" sz="1867" kern="0" dirty="0">
              <a:solidFill>
                <a:srgbClr val="000000"/>
              </a:solidFill>
              <a:latin typeface="Arial"/>
              <a:cs typeface="Arial"/>
              <a:sym typeface="Arial"/>
            </a:endParaRPr>
          </a:p>
          <a:p>
            <a:pPr defTabSz="1219170">
              <a:buClr>
                <a:srgbClr val="000000"/>
              </a:buClr>
            </a:pPr>
            <a:r>
              <a:rPr lang="fr-FR" sz="1867" kern="0" dirty="0">
                <a:solidFill>
                  <a:srgbClr val="000000"/>
                </a:solidFill>
                <a:latin typeface="Arial"/>
                <a:cs typeface="Arial"/>
                <a:sym typeface="Arial"/>
              </a:rPr>
              <a:t>Le problème de voyageur de commerce s’avère être parmi les problèmes les plus célèbres de mathématiques combinatoires. Plusieurs mathématiciens l’ont abordé, et plusieurs d’entre eux ont abouti à des résultats. Jusqu’à l’instant, les démonstrations approuvées du problème sont assistées par ordinateur. De plus, l’importance de voyageur de commerce dépasse la théorie au concret, puisqu’il sert à résoudre des problèmes d’affectation et de planning. Ainsi, en traitant ce sujet, nous avons voulu mettre en pratique ce que nous avons eu d’apprentissage lors de cette première année, et aussi de faire un travail collectif où chacun des membres de l’équipe a contribué à la réalisation de cette étude théorique-numérique du problème.</a:t>
            </a:r>
            <a:endParaRPr lang="fr-MA" sz="1867" kern="0" dirty="0">
              <a:solidFill>
                <a:srgbClr val="000000"/>
              </a:solidFill>
              <a:latin typeface="Arial"/>
              <a:cs typeface="Arial"/>
              <a:sym typeface="Arial"/>
            </a:endParaRPr>
          </a:p>
          <a:p>
            <a:pPr defTabSz="1219170">
              <a:buClr>
                <a:srgbClr val="000000"/>
              </a:buClr>
            </a:pPr>
            <a:endParaRPr lang="fr-FR" sz="1867" kern="0" dirty="0">
              <a:solidFill>
                <a:srgbClr val="000000"/>
              </a:solidFill>
              <a:latin typeface="Arial"/>
              <a:cs typeface="Arial"/>
              <a:sym typeface="Arial"/>
            </a:endParaRPr>
          </a:p>
        </p:txBody>
      </p:sp>
      <p:sp>
        <p:nvSpPr>
          <p:cNvPr id="2" name="Rectangle 1">
            <a:extLst>
              <a:ext uri="{FF2B5EF4-FFF2-40B4-BE49-F238E27FC236}">
                <a16:creationId xmlns:a16="http://schemas.microsoft.com/office/drawing/2014/main" id="{5ED93290-58B2-4912-8415-72AB16CF66E7}"/>
              </a:ext>
            </a:extLst>
          </p:cNvPr>
          <p:cNvSpPr/>
          <p:nvPr/>
        </p:nvSpPr>
        <p:spPr>
          <a:xfrm>
            <a:off x="4752268" y="1317418"/>
            <a:ext cx="2787943" cy="666657"/>
          </a:xfrm>
          <a:prstGeom prst="rect">
            <a:avLst/>
          </a:prstGeom>
        </p:spPr>
        <p:txBody>
          <a:bodyPr wrap="none">
            <a:spAutoFit/>
          </a:bodyPr>
          <a:lstStyle/>
          <a:p>
            <a:pPr defTabSz="1219170">
              <a:buClr>
                <a:srgbClr val="000000"/>
              </a:buClr>
            </a:pPr>
            <a:r>
              <a:rPr lang="fr-FR" sz="3732" b="1" kern="0" dirty="0">
                <a:solidFill>
                  <a:srgbClr val="000000"/>
                </a:solidFill>
                <a:latin typeface="Arial"/>
                <a:cs typeface="Arial"/>
                <a:sym typeface="Arial"/>
              </a:rPr>
              <a:t>Conclusion</a:t>
            </a:r>
          </a:p>
        </p:txBody>
      </p:sp>
    </p:spTree>
    <p:extLst>
      <p:ext uri="{BB962C8B-B14F-4D97-AF65-F5344CB8AC3E}">
        <p14:creationId xmlns:p14="http://schemas.microsoft.com/office/powerpoint/2010/main" val="4006491346"/>
      </p:ext>
    </p:extLst>
  </p:cSld>
  <p:clrMapOvr>
    <a:masterClrMapping/>
  </p:clrMapOvr>
  <p:transition spd="med">
    <p:pull/>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08A6F1A-9AED-4660-B4B4-BC3910C59990}"/>
              </a:ext>
            </a:extLst>
          </p:cNvPr>
          <p:cNvSpPr>
            <a:spLocks noGrp="1"/>
          </p:cNvSpPr>
          <p:nvPr>
            <p:ph type="ctrTitle"/>
          </p:nvPr>
        </p:nvSpPr>
        <p:spPr/>
        <p:txBody>
          <a:bodyPr/>
          <a:lstStyle/>
          <a:p>
            <a:r>
              <a:rPr lang="fr-MA" altLang="ko-KR" b="1" dirty="0">
                <a:solidFill>
                  <a:schemeClr val="bg2">
                    <a:lumMod val="50000"/>
                  </a:schemeClr>
                </a:solidFill>
                <a:effectLst>
                  <a:outerShdw blurRad="38100" dist="38100" dir="2700000" algn="tl">
                    <a:srgbClr val="000000">
                      <a:alpha val="43137"/>
                    </a:srgbClr>
                  </a:outerShdw>
                </a:effectLst>
                <a:cs typeface="Arial" pitchFamily="34" charset="0"/>
              </a:rPr>
              <a:t>Problématique du voyageur de commerce</a:t>
            </a:r>
            <a:br>
              <a:rPr lang="fr-MA" altLang="ko-KR" b="1" dirty="0">
                <a:solidFill>
                  <a:schemeClr val="bg2">
                    <a:lumMod val="50000"/>
                  </a:schemeClr>
                </a:solidFill>
                <a:effectLst>
                  <a:outerShdw blurRad="38100" dist="38100" dir="2700000" algn="tl">
                    <a:srgbClr val="000000">
                      <a:alpha val="43137"/>
                    </a:srgbClr>
                  </a:outerShdw>
                </a:effectLst>
                <a:cs typeface="Arial" pitchFamily="34" charset="0"/>
              </a:rPr>
            </a:br>
            <a:endParaRPr lang="fr-FR" dirty="0"/>
          </a:p>
        </p:txBody>
      </p:sp>
    </p:spTree>
    <p:extLst>
      <p:ext uri="{BB962C8B-B14F-4D97-AF65-F5344CB8AC3E}">
        <p14:creationId xmlns:p14="http://schemas.microsoft.com/office/powerpoint/2010/main" val="112324636"/>
      </p:ext>
    </p:extLst>
  </p:cSld>
  <p:clrMapOvr>
    <a:masterClrMapping/>
  </p:clrMapOvr>
  <p:transition spd="med">
    <p:pull/>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BFFCCDC-720F-46EF-9C9E-C5A39DD03DC3}"/>
              </a:ext>
            </a:extLst>
          </p:cNvPr>
          <p:cNvSpPr>
            <a:spLocks noGrp="1"/>
          </p:cNvSpPr>
          <p:nvPr>
            <p:ph type="body" idx="1"/>
          </p:nvPr>
        </p:nvSpPr>
        <p:spPr>
          <a:xfrm>
            <a:off x="3504512" y="1306338"/>
            <a:ext cx="4769893" cy="4245325"/>
          </a:xfrm>
        </p:spPr>
        <p:txBody>
          <a:bodyPr/>
          <a:lstStyle/>
          <a:p>
            <a:r>
              <a:rPr lang="fr-FR" dirty="0"/>
              <a:t>« un représentant de commerce ayant n villes à visiter souhaite établir une tournée qui lui permette de passer exactement une fois par chaque ville et de revenir à son point de départ pour un moindre coût, c’est-à-dire en parcourant la plus petite distance possible »</a:t>
            </a:r>
            <a:endParaRPr lang="fr-MA" dirty="0"/>
          </a:p>
        </p:txBody>
      </p:sp>
      <p:sp>
        <p:nvSpPr>
          <p:cNvPr id="3" name="TextBox 2">
            <a:extLst>
              <a:ext uri="{FF2B5EF4-FFF2-40B4-BE49-F238E27FC236}">
                <a16:creationId xmlns:a16="http://schemas.microsoft.com/office/drawing/2014/main" id="{8E183F47-F8B7-4561-971C-3A7572F4CB31}"/>
              </a:ext>
            </a:extLst>
          </p:cNvPr>
          <p:cNvSpPr txBox="1"/>
          <p:nvPr/>
        </p:nvSpPr>
        <p:spPr>
          <a:xfrm>
            <a:off x="5513789" y="1306337"/>
            <a:ext cx="1179618" cy="461665"/>
          </a:xfrm>
          <a:prstGeom prst="rect">
            <a:avLst/>
          </a:prstGeom>
          <a:noFill/>
        </p:spPr>
        <p:txBody>
          <a:bodyPr wrap="none" rtlCol="0">
            <a:spAutoFit/>
          </a:bodyPr>
          <a:lstStyle/>
          <a:p>
            <a:r>
              <a:rPr lang="fr-FR" sz="2400" b="1" i="1" u="sng" dirty="0">
                <a:solidFill>
                  <a:schemeClr val="accent6"/>
                </a:solidFill>
                <a:latin typeface="Libre Baskerville"/>
                <a:sym typeface="Libre Baskerville"/>
              </a:rPr>
              <a:t>Enoncé:</a:t>
            </a:r>
          </a:p>
        </p:txBody>
      </p:sp>
    </p:spTree>
    <p:extLst>
      <p:ext uri="{BB962C8B-B14F-4D97-AF65-F5344CB8AC3E}">
        <p14:creationId xmlns:p14="http://schemas.microsoft.com/office/powerpoint/2010/main" val="2267597711"/>
      </p:ext>
    </p:extLst>
  </p:cSld>
  <p:clrMapOvr>
    <a:masterClrMapping/>
  </p:clrMapOvr>
  <p:transition spd="med">
    <p:pull/>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641CDD3-C2B4-40EA-B171-2D7073991244}"/>
              </a:ext>
            </a:extLst>
          </p:cNvPr>
          <p:cNvSpPr>
            <a:spLocks noGrp="1"/>
          </p:cNvSpPr>
          <p:nvPr>
            <p:ph type="sldNum" idx="12"/>
          </p:nvPr>
        </p:nvSpPr>
        <p:spPr/>
        <p:txBody>
          <a:bodyPr/>
          <a:lstStyle/>
          <a:p>
            <a:fld id="{00000000-1234-1234-1234-123412341234}" type="slidenum">
              <a:rPr lang="en" smtClean="0"/>
              <a:pPr/>
              <a:t>6</a:t>
            </a:fld>
            <a:endParaRPr lang="en"/>
          </a:p>
        </p:txBody>
      </p:sp>
      <p:pic>
        <p:nvPicPr>
          <p:cNvPr id="4" name="Picture 3">
            <a:extLst>
              <a:ext uri="{FF2B5EF4-FFF2-40B4-BE49-F238E27FC236}">
                <a16:creationId xmlns:a16="http://schemas.microsoft.com/office/drawing/2014/main" id="{2DC3A4E0-FAE3-43D7-AA5A-DECC2A87099A}"/>
              </a:ext>
            </a:extLst>
          </p:cNvPr>
          <p:cNvPicPr/>
          <p:nvPr/>
        </p:nvPicPr>
        <p:blipFill rotWithShape="1">
          <a:blip r:embed="rId2"/>
          <a:srcRect l="5747" t="3403" r="4505"/>
          <a:stretch/>
        </p:blipFill>
        <p:spPr bwMode="auto">
          <a:xfrm>
            <a:off x="2663508" y="901148"/>
            <a:ext cx="7103344" cy="5115339"/>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268065636"/>
      </p:ext>
    </p:extLst>
  </p:cSld>
  <p:clrMapOvr>
    <a:masterClrMapping/>
  </p:clrMapOvr>
  <p:transition spd="med">
    <p:pull/>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F65E0C7-4B20-43E6-8D71-3694A315BDC6}"/>
              </a:ext>
            </a:extLst>
          </p:cNvPr>
          <p:cNvPicPr/>
          <p:nvPr/>
        </p:nvPicPr>
        <p:blipFill rotWithShape="1">
          <a:blip r:embed="rId3"/>
          <a:srcRect r="74528"/>
          <a:stretch/>
        </p:blipFill>
        <p:spPr>
          <a:xfrm>
            <a:off x="1104988" y="1125455"/>
            <a:ext cx="2591491" cy="4799052"/>
          </a:xfrm>
          <a:prstGeom prst="rect">
            <a:avLst/>
          </a:prstGeom>
        </p:spPr>
      </p:pic>
      <p:pic>
        <p:nvPicPr>
          <p:cNvPr id="4" name="Picture 3">
            <a:extLst>
              <a:ext uri="{FF2B5EF4-FFF2-40B4-BE49-F238E27FC236}">
                <a16:creationId xmlns:a16="http://schemas.microsoft.com/office/drawing/2014/main" id="{1B77B1B2-83EF-41F4-9DEF-26E53FCB3FC0}"/>
              </a:ext>
            </a:extLst>
          </p:cNvPr>
          <p:cNvPicPr/>
          <p:nvPr/>
        </p:nvPicPr>
        <p:blipFill rotWithShape="1">
          <a:blip r:embed="rId4"/>
          <a:srcRect l="35258" t="12958" r="34124" b="10695"/>
          <a:stretch/>
        </p:blipFill>
        <p:spPr>
          <a:xfrm>
            <a:off x="8759206" y="1845313"/>
            <a:ext cx="2591489" cy="3167375"/>
          </a:xfrm>
          <a:prstGeom prst="rect">
            <a:avLst/>
          </a:prstGeom>
        </p:spPr>
      </p:pic>
      <p:pic>
        <p:nvPicPr>
          <p:cNvPr id="5" name="Picture 4">
            <a:extLst>
              <a:ext uri="{FF2B5EF4-FFF2-40B4-BE49-F238E27FC236}">
                <a16:creationId xmlns:a16="http://schemas.microsoft.com/office/drawing/2014/main" id="{6F95D14D-5BA2-47CE-8C56-70EF45317804}"/>
              </a:ext>
            </a:extLst>
          </p:cNvPr>
          <p:cNvPicPr/>
          <p:nvPr/>
        </p:nvPicPr>
        <p:blipFill rotWithShape="1">
          <a:blip r:embed="rId3"/>
          <a:srcRect l="51571" r="5571"/>
          <a:stretch/>
        </p:blipFill>
        <p:spPr>
          <a:xfrm>
            <a:off x="4135092" y="1125455"/>
            <a:ext cx="4360432" cy="4799052"/>
          </a:xfrm>
          <a:prstGeom prst="rect">
            <a:avLst/>
          </a:prstGeom>
        </p:spPr>
      </p:pic>
    </p:spTree>
    <p:extLst>
      <p:ext uri="{BB962C8B-B14F-4D97-AF65-F5344CB8AC3E}">
        <p14:creationId xmlns:p14="http://schemas.microsoft.com/office/powerpoint/2010/main" val="3871866753"/>
      </p:ext>
    </p:extLst>
  </p:cSld>
  <p:clrMapOvr>
    <a:masterClrMapping/>
  </p:clrMapOvr>
  <p:transition spd="med">
    <p:pull/>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08A6F1A-9AED-4660-B4B4-BC3910C59990}"/>
              </a:ext>
            </a:extLst>
          </p:cNvPr>
          <p:cNvSpPr>
            <a:spLocks noGrp="1"/>
          </p:cNvSpPr>
          <p:nvPr>
            <p:ph type="ctrTitle"/>
          </p:nvPr>
        </p:nvSpPr>
        <p:spPr/>
        <p:txBody>
          <a:bodyPr/>
          <a:lstStyle/>
          <a:p>
            <a:r>
              <a:rPr lang="fr-FR" b="1" dirty="0">
                <a:solidFill>
                  <a:schemeClr val="bg2">
                    <a:lumMod val="50000"/>
                  </a:schemeClr>
                </a:solidFill>
                <a:effectLst>
                  <a:outerShdw blurRad="38100" dist="38100" dir="2700000" algn="tl">
                    <a:srgbClr val="000000">
                      <a:alpha val="43137"/>
                    </a:srgbClr>
                  </a:outerShdw>
                </a:effectLst>
                <a:cs typeface="Arial" pitchFamily="34" charset="0"/>
              </a:rPr>
              <a:t>Etude Théorique</a:t>
            </a:r>
          </a:p>
        </p:txBody>
      </p:sp>
    </p:spTree>
    <p:extLst>
      <p:ext uri="{BB962C8B-B14F-4D97-AF65-F5344CB8AC3E}">
        <p14:creationId xmlns:p14="http://schemas.microsoft.com/office/powerpoint/2010/main" val="706515139"/>
      </p:ext>
    </p:extLst>
  </p:cSld>
  <p:clrMapOvr>
    <a:masterClrMapping/>
  </p:clrMapOvr>
  <p:transition spd="med">
    <p:pull/>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D:\ehtp cours\yassine gi\S2\calcule scientifique\Nouveau dossier\Capture.PNG">
            <a:extLst>
              <a:ext uri="{FF2B5EF4-FFF2-40B4-BE49-F238E27FC236}">
                <a16:creationId xmlns:a16="http://schemas.microsoft.com/office/drawing/2014/main" id="{26FE1601-BA5D-4C90-B811-C30F106D9A06}"/>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152976" y="2181247"/>
            <a:ext cx="9886048" cy="3770736"/>
          </a:xfrm>
          <a:prstGeom prst="rect">
            <a:avLst/>
          </a:prstGeom>
          <a:noFill/>
          <a:ln>
            <a:noFill/>
          </a:ln>
        </p:spPr>
      </p:pic>
      <p:sp>
        <p:nvSpPr>
          <p:cNvPr id="11" name="Rectangle 10">
            <a:extLst>
              <a:ext uri="{FF2B5EF4-FFF2-40B4-BE49-F238E27FC236}">
                <a16:creationId xmlns:a16="http://schemas.microsoft.com/office/drawing/2014/main" id="{EF513CA5-03CB-49F2-B9A0-47E2FEE4B0BC}"/>
              </a:ext>
            </a:extLst>
          </p:cNvPr>
          <p:cNvSpPr/>
          <p:nvPr/>
        </p:nvSpPr>
        <p:spPr>
          <a:xfrm>
            <a:off x="2544701" y="1029475"/>
            <a:ext cx="6142787" cy="830740"/>
          </a:xfrm>
          <a:prstGeom prst="rect">
            <a:avLst/>
          </a:prstGeom>
        </p:spPr>
        <p:txBody>
          <a:bodyPr wrap="square">
            <a:spAutoFit/>
          </a:bodyPr>
          <a:lstStyle/>
          <a:p>
            <a:pPr algn="ctr" defTabSz="1219170">
              <a:buClr>
                <a:srgbClr val="000000"/>
              </a:buClr>
            </a:pPr>
            <a:r>
              <a:rPr lang="fr-FR" altLang="ko-KR" sz="2399" b="1" i="1" kern="0" dirty="0">
                <a:solidFill>
                  <a:srgbClr val="000000">
                    <a:lumMod val="75000"/>
                    <a:lumOff val="25000"/>
                  </a:srgbClr>
                </a:solidFill>
                <a:latin typeface="Arial"/>
                <a:cs typeface="Arial"/>
                <a:sym typeface="Arial"/>
              </a:rPr>
              <a:t>La dualité carte-graphe :</a:t>
            </a:r>
            <a:br>
              <a:rPr lang="fr-FR" altLang="ko-KR" sz="2399" b="1" i="1" kern="0" dirty="0">
                <a:solidFill>
                  <a:srgbClr val="000000">
                    <a:lumMod val="75000"/>
                    <a:lumOff val="25000"/>
                  </a:srgbClr>
                </a:solidFill>
                <a:latin typeface="Arial"/>
                <a:cs typeface="Arial"/>
                <a:sym typeface="Arial"/>
              </a:rPr>
            </a:br>
            <a:endParaRPr lang="fr-FR" altLang="ko-KR" sz="2399" b="1" i="1" kern="0" dirty="0">
              <a:solidFill>
                <a:srgbClr val="000000">
                  <a:lumMod val="75000"/>
                  <a:lumOff val="25000"/>
                </a:srgbClr>
              </a:solidFill>
              <a:latin typeface="Arial"/>
              <a:cs typeface="Arial"/>
              <a:sym typeface="Arial"/>
            </a:endParaRPr>
          </a:p>
        </p:txBody>
      </p:sp>
    </p:spTree>
    <p:extLst>
      <p:ext uri="{BB962C8B-B14F-4D97-AF65-F5344CB8AC3E}">
        <p14:creationId xmlns:p14="http://schemas.microsoft.com/office/powerpoint/2010/main" val="2417106610"/>
      </p:ext>
    </p:extLst>
  </p:cSld>
  <p:clrMapOvr>
    <a:masterClrMapping/>
  </p:clrMapOvr>
  <p:transition spd="med">
    <p:pull/>
  </p:transition>
</p:sld>
</file>

<file path=ppt/theme/theme1.xml><?xml version="1.0" encoding="utf-8"?>
<a:theme xmlns:a="http://schemas.openxmlformats.org/drawingml/2006/main" name="Dion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934</TotalTime>
  <Words>379</Words>
  <Application>Microsoft Office PowerPoint</Application>
  <PresentationFormat>Widescreen</PresentationFormat>
  <Paragraphs>71</Paragraphs>
  <Slides>33</Slides>
  <Notes>6</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33</vt:i4>
      </vt:variant>
    </vt:vector>
  </HeadingPairs>
  <TitlesOfParts>
    <vt:vector size="44" baseType="lpstr">
      <vt:lpstr>Adobe Caslon Pro</vt:lpstr>
      <vt:lpstr>Adobe Devanagari</vt:lpstr>
      <vt:lpstr>Arial</vt:lpstr>
      <vt:lpstr>Calibri</vt:lpstr>
      <vt:lpstr>Cambria Math</vt:lpstr>
      <vt:lpstr>Comic Sans MS</vt:lpstr>
      <vt:lpstr>Frank Ruhl Libre</vt:lpstr>
      <vt:lpstr>Frank Ruhl Libre Medium</vt:lpstr>
      <vt:lpstr>Libre Baskerville</vt:lpstr>
      <vt:lpstr>Times New Roman</vt:lpstr>
      <vt:lpstr>Dion template</vt:lpstr>
      <vt:lpstr>PROBLEME:  LE VOYAGEUR DE COMMERCE</vt:lpstr>
      <vt:lpstr>GROUPE :     - YASSINE AMCHAROD      - SALAH-EDDINE ETANGI      - SOUHAIL AMGHAR      - AISSAM RHOUNIMI  Encadré par:        - Pr SALEM NAFIRI </vt:lpstr>
      <vt:lpstr>PLAN </vt:lpstr>
      <vt:lpstr>Problématique du voyageur de commerce </vt:lpstr>
      <vt:lpstr>PowerPoint Presentation</vt:lpstr>
      <vt:lpstr>PowerPoint Presentation</vt:lpstr>
      <vt:lpstr>PowerPoint Presentation</vt:lpstr>
      <vt:lpstr>Etude Théorique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Implémentation informatique du problème </vt:lpstr>
      <vt:lpstr>PowerPoint Presentation</vt:lpstr>
      <vt:lpstr>PowerPoint Presentation</vt:lpstr>
      <vt:lpstr>PowerPoint Presentation</vt:lpstr>
      <vt:lpstr>PowerPoint Presentation</vt:lpstr>
      <vt:lpstr>PowerPoint Presentation</vt:lpstr>
      <vt:lpstr>PowerPoint Presentation</vt:lpstr>
      <vt:lpstr>Champs d’Application </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SOUHAIL AMGHAR</dc:creator>
  <cp:lastModifiedBy>SOUHAIL AMGHAR</cp:lastModifiedBy>
  <cp:revision>23</cp:revision>
  <dcterms:created xsi:type="dcterms:W3CDTF">2019-03-10T22:55:15Z</dcterms:created>
  <dcterms:modified xsi:type="dcterms:W3CDTF">2019-03-11T22:14:54Z</dcterms:modified>
</cp:coreProperties>
</file>